
<file path=[Content_Types].xml><?xml version="1.0" encoding="utf-8"?>
<Types xmlns="http://schemas.openxmlformats.org/package/2006/content-types">
  <Default Extension="jpeg" ContentType="image/jpeg"/>
  <Default Extension="wdp" ContentType="image/vnd.ms-photo"/>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media/media1.mp4"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handoutMasterIdLst>
    <p:handoutMasterId r:id="rId42"/>
  </p:handoutMasterIdLst>
  <p:sldIdLst>
    <p:sldId id="256" r:id="rId4"/>
    <p:sldId id="257" r:id="rId5"/>
    <p:sldId id="258" r:id="rId6"/>
    <p:sldId id="259" r:id="rId7"/>
    <p:sldId id="260" r:id="rId9"/>
    <p:sldId id="261" r:id="rId10"/>
    <p:sldId id="262" r:id="rId11"/>
    <p:sldId id="263" r:id="rId12"/>
    <p:sldId id="264" r:id="rId13"/>
    <p:sldId id="265" r:id="rId14"/>
    <p:sldId id="273" r:id="rId15"/>
    <p:sldId id="266" r:id="rId16"/>
    <p:sldId id="267" r:id="rId17"/>
    <p:sldId id="268" r:id="rId18"/>
    <p:sldId id="269" r:id="rId19"/>
    <p:sldId id="270" r:id="rId20"/>
    <p:sldId id="271"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7819"/>
    <a:srgbClr val="EE8E90"/>
    <a:srgbClr val="AFDCEF"/>
    <a:srgbClr val="EFC2AF"/>
    <a:srgbClr val="5D5D45"/>
    <a:srgbClr val="E8E6AD"/>
    <a:srgbClr val="BAB8F9"/>
    <a:srgbClr val="FF0000"/>
    <a:srgbClr val="FF0066"/>
    <a:srgbClr val="B8E8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3" d="100"/>
          <a:sy n="113" d="100"/>
        </p:scale>
        <p:origin x="372" y="96"/>
      </p:cViewPr>
      <p:guideLst>
        <p:guide orient="horz" pos="2704"/>
        <p:guide pos="6698"/>
      </p:guideLst>
    </p:cSldViewPr>
  </p:slideViewPr>
  <p:notesTextViewPr>
    <p:cViewPr>
      <p:scale>
        <a:sx n="1" d="1"/>
        <a:sy n="1" d="1"/>
      </p:scale>
      <p:origin x="0" y="0"/>
    </p:cViewPr>
  </p:notesTextViewPr>
  <p:notesViewPr>
    <p:cSldViewPr snapToGrid="0">
      <p:cViewPr varScale="1">
        <p:scale>
          <a:sx n="86" d="100"/>
          <a:sy n="86" d="100"/>
        </p:scale>
        <p:origin x="3786"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43DCD26-0090-4577-A2D8-2DD04F94AA9E}"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9E012BA8-18ED-4C7F-A6CE-593E44E13AF2}">
      <dgm:prSet phldrT="[文本]"/>
      <dgm:spPr/>
      <dgm:t>
        <a:bodyPr/>
        <a:lstStyle/>
        <a:p>
          <a:r>
            <a:rPr lang="zh-CN" altLang="en-US" dirty="0" smtClean="0">
              <a:solidFill>
                <a:schemeClr val="bg1"/>
              </a:solidFill>
              <a:latin typeface="微软雅黑" panose="020B0503020204020204" charset="-122"/>
              <a:ea typeface="微软雅黑" panose="020B0503020204020204" charset="-122"/>
            </a:rPr>
            <a:t>是用于</a:t>
          </a:r>
          <a:r>
            <a:rPr lang="zh-CN" altLang="en-US" b="1" dirty="0" smtClean="0">
              <a:solidFill>
                <a:schemeClr val="bg1"/>
              </a:solidFill>
              <a:latin typeface="微软雅黑" panose="020B0503020204020204" charset="-122"/>
              <a:ea typeface="微软雅黑" panose="020B0503020204020204" charset="-122"/>
            </a:rPr>
            <a:t>应聘</a:t>
          </a:r>
          <a:r>
            <a:rPr lang="zh-CN" altLang="en-US" dirty="0" smtClean="0">
              <a:solidFill>
                <a:schemeClr val="bg1"/>
              </a:solidFill>
              <a:latin typeface="微软雅黑" panose="020B0503020204020204" charset="-122"/>
              <a:ea typeface="微软雅黑" panose="020B0503020204020204" charset="-122"/>
            </a:rPr>
            <a:t>的</a:t>
          </a:r>
          <a:r>
            <a:rPr lang="zh-CN" altLang="en-US" b="1" dirty="0" smtClean="0">
              <a:solidFill>
                <a:schemeClr val="bg1"/>
              </a:solidFill>
              <a:latin typeface="微软雅黑" panose="020B0503020204020204" charset="-122"/>
              <a:ea typeface="微软雅黑" panose="020B0503020204020204" charset="-122"/>
            </a:rPr>
            <a:t>书面材料</a:t>
          </a:r>
          <a:endParaRPr lang="zh-CN" altLang="en-US" dirty="0">
            <a:solidFill>
              <a:schemeClr val="bg1"/>
            </a:solidFill>
          </a:endParaRPr>
        </a:p>
      </dgm:t>
    </dgm:pt>
    <dgm:pt modelId="{09EB18AF-2062-4D29-8B49-1B4D92AC7448}" cxnId="{8D2EC146-F2B5-4C8C-A4E9-AED437319553}" type="parTrans">
      <dgm:prSet/>
      <dgm:spPr/>
      <dgm:t>
        <a:bodyPr/>
        <a:lstStyle/>
        <a:p>
          <a:endParaRPr lang="zh-CN" altLang="en-US"/>
        </a:p>
      </dgm:t>
    </dgm:pt>
    <dgm:pt modelId="{84AA98BB-1284-431E-8A94-A3B3965DD941}" cxnId="{8D2EC146-F2B5-4C8C-A4E9-AED437319553}" type="sibTrans">
      <dgm:prSet/>
      <dgm:spPr/>
      <dgm:t>
        <a:bodyPr/>
        <a:lstStyle/>
        <a:p>
          <a:endParaRPr lang="zh-CN" altLang="en-US"/>
        </a:p>
      </dgm:t>
    </dgm:pt>
    <dgm:pt modelId="{D30A2819-BB61-41F6-9665-CF5188CD68C6}">
      <dgm:prSet phldrT="[文本]"/>
      <dgm:spPr>
        <a:solidFill>
          <a:srgbClr val="E20048"/>
        </a:solidFill>
      </dgm:spPr>
      <dgm:t>
        <a:bodyPr/>
        <a:lstStyle/>
        <a:p>
          <a:r>
            <a:rPr lang="zh-CN" altLang="en-US" dirty="0" smtClean="0">
              <a:solidFill>
                <a:schemeClr val="bg1"/>
              </a:solidFill>
              <a:latin typeface="微软雅黑" panose="020B0503020204020204" charset="-122"/>
              <a:ea typeface="微软雅黑" panose="020B0503020204020204" charset="-122"/>
            </a:rPr>
            <a:t>表明你拥有什么</a:t>
          </a:r>
          <a:r>
            <a:rPr lang="zh-CN" altLang="en-US" b="1" dirty="0" smtClean="0">
              <a:solidFill>
                <a:schemeClr val="bg1"/>
              </a:solidFill>
              <a:latin typeface="微软雅黑" panose="020B0503020204020204" charset="-122"/>
              <a:ea typeface="微软雅黑" panose="020B0503020204020204" charset="-122"/>
            </a:rPr>
            <a:t>技能</a:t>
          </a:r>
          <a:r>
            <a:rPr lang="en-US" altLang="zh-CN" dirty="0" smtClean="0">
              <a:solidFill>
                <a:schemeClr val="bg1"/>
              </a:solidFill>
              <a:latin typeface="微软雅黑" panose="020B0503020204020204" charset="-122"/>
              <a:ea typeface="微软雅黑" panose="020B0503020204020204" charset="-122"/>
            </a:rPr>
            <a:t>/</a:t>
          </a:r>
          <a:r>
            <a:rPr lang="zh-CN" altLang="en-US" b="1" dirty="0" smtClean="0">
              <a:solidFill>
                <a:schemeClr val="bg1"/>
              </a:solidFill>
              <a:latin typeface="微软雅黑" panose="020B0503020204020204" charset="-122"/>
              <a:ea typeface="微软雅黑" panose="020B0503020204020204" charset="-122"/>
            </a:rPr>
            <a:t>态度</a:t>
          </a:r>
          <a:r>
            <a:rPr lang="en-US" altLang="zh-CN" dirty="0" smtClean="0">
              <a:solidFill>
                <a:schemeClr val="bg1"/>
              </a:solidFill>
              <a:latin typeface="微软雅黑" panose="020B0503020204020204" charset="-122"/>
              <a:ea typeface="微软雅黑" panose="020B0503020204020204" charset="-122"/>
            </a:rPr>
            <a:t>/</a:t>
          </a:r>
          <a:r>
            <a:rPr lang="zh-CN" altLang="en-US" b="1" dirty="0" smtClean="0">
              <a:solidFill>
                <a:schemeClr val="bg1"/>
              </a:solidFill>
              <a:latin typeface="微软雅黑" panose="020B0503020204020204" charset="-122"/>
              <a:ea typeface="微软雅黑" panose="020B0503020204020204" charset="-122"/>
            </a:rPr>
            <a:t>资质</a:t>
          </a:r>
          <a:r>
            <a:rPr lang="en-US" altLang="zh-CN" dirty="0" smtClean="0">
              <a:solidFill>
                <a:schemeClr val="bg1"/>
              </a:solidFill>
              <a:latin typeface="微软雅黑" panose="020B0503020204020204" charset="-122"/>
              <a:ea typeface="微软雅黑" panose="020B0503020204020204" charset="-122"/>
            </a:rPr>
            <a:t>/</a:t>
          </a:r>
          <a:r>
            <a:rPr lang="zh-CN" altLang="en-US" b="1" dirty="0" smtClean="0">
              <a:solidFill>
                <a:schemeClr val="bg1"/>
              </a:solidFill>
              <a:latin typeface="微软雅黑" panose="020B0503020204020204" charset="-122"/>
              <a:ea typeface="微软雅黑" panose="020B0503020204020204" charset="-122"/>
            </a:rPr>
            <a:t>资信</a:t>
          </a:r>
          <a:endParaRPr lang="zh-CN" altLang="en-US" dirty="0">
            <a:solidFill>
              <a:schemeClr val="bg1"/>
            </a:solidFill>
          </a:endParaRPr>
        </a:p>
      </dgm:t>
    </dgm:pt>
    <dgm:pt modelId="{4E482ABC-C12B-4D51-AD3D-C1E8BDDC66FF}" cxnId="{996D90ED-8861-4F8C-B1DD-12E9AB307CA7}" type="parTrans">
      <dgm:prSet/>
      <dgm:spPr/>
      <dgm:t>
        <a:bodyPr/>
        <a:lstStyle/>
        <a:p>
          <a:endParaRPr lang="zh-CN" altLang="en-US"/>
        </a:p>
      </dgm:t>
    </dgm:pt>
    <dgm:pt modelId="{42242FD0-1DC2-4915-A5ED-CB26C6C46FAE}" cxnId="{996D90ED-8861-4F8C-B1DD-12E9AB307CA7}" type="sibTrans">
      <dgm:prSet/>
      <dgm:spPr/>
      <dgm:t>
        <a:bodyPr/>
        <a:lstStyle/>
        <a:p>
          <a:endParaRPr lang="zh-CN" altLang="en-US"/>
        </a:p>
      </dgm:t>
    </dgm:pt>
    <dgm:pt modelId="{63041B3E-AF94-4888-9F01-0F639E17238F}">
      <dgm:prSet phldrT="[文本]"/>
      <dgm:spPr>
        <a:solidFill>
          <a:srgbClr val="1A1EB2"/>
        </a:solidFill>
      </dgm:spPr>
      <dgm:t>
        <a:bodyPr/>
        <a:lstStyle/>
        <a:p>
          <a:r>
            <a:rPr lang="zh-CN" altLang="en-US" dirty="0" smtClean="0">
              <a:solidFill>
                <a:schemeClr val="bg1"/>
              </a:solidFill>
              <a:latin typeface="微软雅黑" panose="020B0503020204020204" charset="-122"/>
              <a:ea typeface="微软雅黑" panose="020B0503020204020204" charset="-122"/>
            </a:rPr>
            <a:t>证明能够</a:t>
          </a:r>
          <a:r>
            <a:rPr lang="zh-CN" altLang="en-US" b="1" dirty="0" smtClean="0">
              <a:solidFill>
                <a:schemeClr val="bg1"/>
              </a:solidFill>
              <a:latin typeface="微软雅黑" panose="020B0503020204020204" charset="-122"/>
              <a:ea typeface="微软雅黑" panose="020B0503020204020204" charset="-122"/>
            </a:rPr>
            <a:t>解决</a:t>
          </a:r>
          <a:r>
            <a:rPr lang="zh-CN" altLang="en-US" dirty="0" smtClean="0">
              <a:solidFill>
                <a:schemeClr val="bg1"/>
              </a:solidFill>
              <a:latin typeface="微软雅黑" panose="020B0503020204020204" charset="-122"/>
              <a:ea typeface="微软雅黑" panose="020B0503020204020204" charset="-122"/>
            </a:rPr>
            <a:t>未来雇主的</a:t>
          </a:r>
          <a:r>
            <a:rPr lang="zh-CN" altLang="en-US" b="1" dirty="0" smtClean="0">
              <a:solidFill>
                <a:schemeClr val="bg1"/>
              </a:solidFill>
              <a:latin typeface="微软雅黑" panose="020B0503020204020204" charset="-122"/>
              <a:ea typeface="微软雅黑" panose="020B0503020204020204" charset="-122"/>
            </a:rPr>
            <a:t>问题</a:t>
          </a:r>
          <a:r>
            <a:rPr lang="zh-CN" altLang="en-US" dirty="0" smtClean="0">
              <a:solidFill>
                <a:schemeClr val="bg1"/>
              </a:solidFill>
              <a:latin typeface="微软雅黑" panose="020B0503020204020204" charset="-122"/>
              <a:ea typeface="微软雅黑" panose="020B0503020204020204" charset="-122"/>
            </a:rPr>
            <a:t>或</a:t>
          </a:r>
          <a:r>
            <a:rPr lang="zh-CN" altLang="en-US" b="1" dirty="0" smtClean="0">
              <a:solidFill>
                <a:schemeClr val="bg1"/>
              </a:solidFill>
              <a:latin typeface="微软雅黑" panose="020B0503020204020204" charset="-122"/>
              <a:ea typeface="微软雅黑" panose="020B0503020204020204" charset="-122"/>
            </a:rPr>
            <a:t>满足</a:t>
          </a:r>
          <a:r>
            <a:rPr lang="zh-CN" altLang="en-US" dirty="0" smtClean="0">
              <a:solidFill>
                <a:schemeClr val="bg1"/>
              </a:solidFill>
              <a:latin typeface="微软雅黑" panose="020B0503020204020204" charset="-122"/>
              <a:ea typeface="微软雅黑" panose="020B0503020204020204" charset="-122"/>
            </a:rPr>
            <a:t>他的特定</a:t>
          </a:r>
          <a:r>
            <a:rPr lang="zh-CN" altLang="en-US" b="1" dirty="0" smtClean="0">
              <a:solidFill>
                <a:schemeClr val="bg1"/>
              </a:solidFill>
              <a:latin typeface="微软雅黑" panose="020B0503020204020204" charset="-122"/>
              <a:ea typeface="微软雅黑" panose="020B0503020204020204" charset="-122"/>
            </a:rPr>
            <a:t>需要</a:t>
          </a:r>
          <a:endParaRPr lang="zh-CN" altLang="en-US" dirty="0">
            <a:solidFill>
              <a:schemeClr val="bg1"/>
            </a:solidFill>
          </a:endParaRPr>
        </a:p>
      </dgm:t>
    </dgm:pt>
    <dgm:pt modelId="{C1A8274B-C462-4F8E-B73C-0E90954CE8B3}" cxnId="{1A105C02-428A-401E-91B1-9E376FA604B2}" type="parTrans">
      <dgm:prSet/>
      <dgm:spPr/>
      <dgm:t>
        <a:bodyPr/>
        <a:lstStyle/>
        <a:p>
          <a:endParaRPr lang="zh-CN" altLang="en-US"/>
        </a:p>
      </dgm:t>
    </dgm:pt>
    <dgm:pt modelId="{6560A261-F6BE-4028-BD81-726ED3225F4D}" cxnId="{1A105C02-428A-401E-91B1-9E376FA604B2}" type="sibTrans">
      <dgm:prSet/>
      <dgm:spPr/>
      <dgm:t>
        <a:bodyPr/>
        <a:lstStyle/>
        <a:p>
          <a:endParaRPr lang="zh-CN" altLang="en-US"/>
        </a:p>
      </dgm:t>
    </dgm:pt>
    <dgm:pt modelId="{443FD2AB-9A6E-4D54-B8C6-DBDA506D30F2}" type="pres">
      <dgm:prSet presAssocID="{143DCD26-0090-4577-A2D8-2DD04F94AA9E}" presName="Name0" presStyleCnt="0">
        <dgm:presLayoutVars>
          <dgm:chMax val="7"/>
          <dgm:chPref val="7"/>
          <dgm:dir/>
        </dgm:presLayoutVars>
      </dgm:prSet>
      <dgm:spPr/>
      <dgm:t>
        <a:bodyPr/>
        <a:lstStyle/>
        <a:p>
          <a:endParaRPr lang="zh-CN" altLang="en-US"/>
        </a:p>
      </dgm:t>
    </dgm:pt>
    <dgm:pt modelId="{75A08639-EBDD-49AF-BCD4-1BED32ABB647}" type="pres">
      <dgm:prSet presAssocID="{143DCD26-0090-4577-A2D8-2DD04F94AA9E}" presName="Name1" presStyleCnt="0"/>
      <dgm:spPr/>
    </dgm:pt>
    <dgm:pt modelId="{EB8B3712-8461-4661-864E-41D8D5D4161B}" type="pres">
      <dgm:prSet presAssocID="{143DCD26-0090-4577-A2D8-2DD04F94AA9E}" presName="cycle" presStyleCnt="0"/>
      <dgm:spPr/>
    </dgm:pt>
    <dgm:pt modelId="{1DDDC88F-A9C6-42ED-91BC-EC9ABD3E5E0A}" type="pres">
      <dgm:prSet presAssocID="{143DCD26-0090-4577-A2D8-2DD04F94AA9E}" presName="srcNode" presStyleLbl="node1" presStyleIdx="0" presStyleCnt="3"/>
      <dgm:spPr/>
    </dgm:pt>
    <dgm:pt modelId="{A84DC6EE-A10A-4CB1-BF95-74764135CF29}" type="pres">
      <dgm:prSet presAssocID="{143DCD26-0090-4577-A2D8-2DD04F94AA9E}" presName="conn" presStyleLbl="parChTrans1D2" presStyleIdx="0" presStyleCnt="1"/>
      <dgm:spPr/>
      <dgm:t>
        <a:bodyPr/>
        <a:lstStyle/>
        <a:p>
          <a:endParaRPr lang="zh-CN" altLang="en-US"/>
        </a:p>
      </dgm:t>
    </dgm:pt>
    <dgm:pt modelId="{6BC82366-28CA-420E-A5D7-3A751788CA3F}" type="pres">
      <dgm:prSet presAssocID="{143DCD26-0090-4577-A2D8-2DD04F94AA9E}" presName="extraNode" presStyleLbl="node1" presStyleIdx="0" presStyleCnt="3"/>
      <dgm:spPr/>
    </dgm:pt>
    <dgm:pt modelId="{30E79F69-EF75-4B72-BB7F-C63A13A58D27}" type="pres">
      <dgm:prSet presAssocID="{143DCD26-0090-4577-A2D8-2DD04F94AA9E}" presName="dstNode" presStyleLbl="node1" presStyleIdx="0" presStyleCnt="3"/>
      <dgm:spPr/>
    </dgm:pt>
    <dgm:pt modelId="{F2E2DC8B-B6DC-4B8F-B15F-331418B8C6E2}" type="pres">
      <dgm:prSet presAssocID="{9E012BA8-18ED-4C7F-A6CE-593E44E13AF2}" presName="text_1" presStyleLbl="node1" presStyleIdx="0" presStyleCnt="3">
        <dgm:presLayoutVars>
          <dgm:bulletEnabled val="1"/>
        </dgm:presLayoutVars>
      </dgm:prSet>
      <dgm:spPr/>
      <dgm:t>
        <a:bodyPr/>
        <a:lstStyle/>
        <a:p>
          <a:endParaRPr lang="zh-CN" altLang="en-US"/>
        </a:p>
      </dgm:t>
    </dgm:pt>
    <dgm:pt modelId="{F4FEEDFB-B3E8-4994-BFE8-6192C9488209}" type="pres">
      <dgm:prSet presAssocID="{9E012BA8-18ED-4C7F-A6CE-593E44E13AF2}" presName="accent_1" presStyleCnt="0"/>
      <dgm:spPr/>
    </dgm:pt>
    <dgm:pt modelId="{D350737A-2009-46D0-81D3-C9B1556317CA}" type="pres">
      <dgm:prSet presAssocID="{9E012BA8-18ED-4C7F-A6CE-593E44E13AF2}" presName="accentRepeatNode" presStyleLbl="solidFgAcc1" presStyleIdx="0" presStyleCnt="3"/>
      <dgm:spPr/>
    </dgm:pt>
    <dgm:pt modelId="{E8C0A3BB-2C64-4AF8-80AF-BE82D96F60D0}" type="pres">
      <dgm:prSet presAssocID="{D30A2819-BB61-41F6-9665-CF5188CD68C6}" presName="text_2" presStyleLbl="node1" presStyleIdx="1" presStyleCnt="3">
        <dgm:presLayoutVars>
          <dgm:bulletEnabled val="1"/>
        </dgm:presLayoutVars>
      </dgm:prSet>
      <dgm:spPr/>
      <dgm:t>
        <a:bodyPr/>
        <a:lstStyle/>
        <a:p>
          <a:endParaRPr lang="zh-CN" altLang="en-US"/>
        </a:p>
      </dgm:t>
    </dgm:pt>
    <dgm:pt modelId="{AC4D954A-1CDA-4C45-842E-C4A0FD1BC0E5}" type="pres">
      <dgm:prSet presAssocID="{D30A2819-BB61-41F6-9665-CF5188CD68C6}" presName="accent_2" presStyleCnt="0"/>
      <dgm:spPr/>
    </dgm:pt>
    <dgm:pt modelId="{2B68E38E-A3C4-4033-AF0C-D12F0EB1B212}" type="pres">
      <dgm:prSet presAssocID="{D30A2819-BB61-41F6-9665-CF5188CD68C6}" presName="accentRepeatNode" presStyleLbl="solidFgAcc1" presStyleIdx="1" presStyleCnt="3"/>
      <dgm:spPr/>
    </dgm:pt>
    <dgm:pt modelId="{E3AC0233-C3D8-45B2-9D35-E31C62B4B895}" type="pres">
      <dgm:prSet presAssocID="{63041B3E-AF94-4888-9F01-0F639E17238F}" presName="text_3" presStyleLbl="node1" presStyleIdx="2" presStyleCnt="3">
        <dgm:presLayoutVars>
          <dgm:bulletEnabled val="1"/>
        </dgm:presLayoutVars>
      </dgm:prSet>
      <dgm:spPr/>
      <dgm:t>
        <a:bodyPr/>
        <a:lstStyle/>
        <a:p>
          <a:endParaRPr lang="zh-CN" altLang="en-US"/>
        </a:p>
      </dgm:t>
    </dgm:pt>
    <dgm:pt modelId="{F033FC87-717A-4235-A690-D7BD8317F248}" type="pres">
      <dgm:prSet presAssocID="{63041B3E-AF94-4888-9F01-0F639E17238F}" presName="accent_3" presStyleCnt="0"/>
      <dgm:spPr/>
    </dgm:pt>
    <dgm:pt modelId="{D9DD2EDF-71F3-4E13-9A40-0C3CED23678E}" type="pres">
      <dgm:prSet presAssocID="{63041B3E-AF94-4888-9F01-0F639E17238F}" presName="accentRepeatNode" presStyleLbl="solidFgAcc1" presStyleIdx="2" presStyleCnt="3"/>
      <dgm:spPr/>
    </dgm:pt>
  </dgm:ptLst>
  <dgm:cxnLst>
    <dgm:cxn modelId="{3DE9424E-A3C9-4A3F-A95E-3A90116C6822}" type="presOf" srcId="{9E012BA8-18ED-4C7F-A6CE-593E44E13AF2}" destId="{F2E2DC8B-B6DC-4B8F-B15F-331418B8C6E2}" srcOrd="0" destOrd="0" presId="urn:microsoft.com/office/officeart/2008/layout/VerticalCurvedList"/>
    <dgm:cxn modelId="{D3850236-E403-4A99-B77C-D26E2D4BE86C}" type="presOf" srcId="{143DCD26-0090-4577-A2D8-2DD04F94AA9E}" destId="{443FD2AB-9A6E-4D54-B8C6-DBDA506D30F2}" srcOrd="0" destOrd="0" presId="urn:microsoft.com/office/officeart/2008/layout/VerticalCurvedList"/>
    <dgm:cxn modelId="{20A655CD-45B3-4931-8ED3-994B587E4F72}" type="presOf" srcId="{84AA98BB-1284-431E-8A94-A3B3965DD941}" destId="{A84DC6EE-A10A-4CB1-BF95-74764135CF29}" srcOrd="0" destOrd="0" presId="urn:microsoft.com/office/officeart/2008/layout/VerticalCurvedList"/>
    <dgm:cxn modelId="{6F1F394D-5DAA-4F1F-9668-90CCDEE0F1F2}" type="presOf" srcId="{D30A2819-BB61-41F6-9665-CF5188CD68C6}" destId="{E8C0A3BB-2C64-4AF8-80AF-BE82D96F60D0}" srcOrd="0" destOrd="0" presId="urn:microsoft.com/office/officeart/2008/layout/VerticalCurvedList"/>
    <dgm:cxn modelId="{E9F71BAE-9CC1-4049-B0CB-8B1A4A86FE3D}" type="presOf" srcId="{63041B3E-AF94-4888-9F01-0F639E17238F}" destId="{E3AC0233-C3D8-45B2-9D35-E31C62B4B895}" srcOrd="0" destOrd="0" presId="urn:microsoft.com/office/officeart/2008/layout/VerticalCurvedList"/>
    <dgm:cxn modelId="{1A105C02-428A-401E-91B1-9E376FA604B2}" srcId="{143DCD26-0090-4577-A2D8-2DD04F94AA9E}" destId="{63041B3E-AF94-4888-9F01-0F639E17238F}" srcOrd="2" destOrd="0" parTransId="{C1A8274B-C462-4F8E-B73C-0E90954CE8B3}" sibTransId="{6560A261-F6BE-4028-BD81-726ED3225F4D}"/>
    <dgm:cxn modelId="{996D90ED-8861-4F8C-B1DD-12E9AB307CA7}" srcId="{143DCD26-0090-4577-A2D8-2DD04F94AA9E}" destId="{D30A2819-BB61-41F6-9665-CF5188CD68C6}" srcOrd="1" destOrd="0" parTransId="{4E482ABC-C12B-4D51-AD3D-C1E8BDDC66FF}" sibTransId="{42242FD0-1DC2-4915-A5ED-CB26C6C46FAE}"/>
    <dgm:cxn modelId="{8D2EC146-F2B5-4C8C-A4E9-AED437319553}" srcId="{143DCD26-0090-4577-A2D8-2DD04F94AA9E}" destId="{9E012BA8-18ED-4C7F-A6CE-593E44E13AF2}" srcOrd="0" destOrd="0" parTransId="{09EB18AF-2062-4D29-8B49-1B4D92AC7448}" sibTransId="{84AA98BB-1284-431E-8A94-A3B3965DD941}"/>
    <dgm:cxn modelId="{6EFC5901-E8FB-4850-8B7C-085E17B42064}" type="presParOf" srcId="{443FD2AB-9A6E-4D54-B8C6-DBDA506D30F2}" destId="{75A08639-EBDD-49AF-BCD4-1BED32ABB647}" srcOrd="0" destOrd="0" presId="urn:microsoft.com/office/officeart/2008/layout/VerticalCurvedList"/>
    <dgm:cxn modelId="{DDE752B5-7B7F-4DC2-A0CB-DFBC1D852222}" type="presParOf" srcId="{75A08639-EBDD-49AF-BCD4-1BED32ABB647}" destId="{EB8B3712-8461-4661-864E-41D8D5D4161B}" srcOrd="0" destOrd="0" presId="urn:microsoft.com/office/officeart/2008/layout/VerticalCurvedList"/>
    <dgm:cxn modelId="{4A3FFC9F-2B92-4546-AC0A-2539ECE05F5F}" type="presParOf" srcId="{EB8B3712-8461-4661-864E-41D8D5D4161B}" destId="{1DDDC88F-A9C6-42ED-91BC-EC9ABD3E5E0A}" srcOrd="0" destOrd="0" presId="urn:microsoft.com/office/officeart/2008/layout/VerticalCurvedList"/>
    <dgm:cxn modelId="{D87FC683-ED49-42D5-BAE1-43D98DC11234}" type="presParOf" srcId="{EB8B3712-8461-4661-864E-41D8D5D4161B}" destId="{A84DC6EE-A10A-4CB1-BF95-74764135CF29}" srcOrd="1" destOrd="0" presId="urn:microsoft.com/office/officeart/2008/layout/VerticalCurvedList"/>
    <dgm:cxn modelId="{E19C3560-72BE-4C90-AC7D-D6C1CA0216AB}" type="presParOf" srcId="{EB8B3712-8461-4661-864E-41D8D5D4161B}" destId="{6BC82366-28CA-420E-A5D7-3A751788CA3F}" srcOrd="2" destOrd="0" presId="urn:microsoft.com/office/officeart/2008/layout/VerticalCurvedList"/>
    <dgm:cxn modelId="{43AA83E9-6B20-433D-BB5A-DECA86EBFA64}" type="presParOf" srcId="{EB8B3712-8461-4661-864E-41D8D5D4161B}" destId="{30E79F69-EF75-4B72-BB7F-C63A13A58D27}" srcOrd="3" destOrd="0" presId="urn:microsoft.com/office/officeart/2008/layout/VerticalCurvedList"/>
    <dgm:cxn modelId="{2BCBCBB2-37A1-448E-96FF-38168830EEA1}" type="presParOf" srcId="{75A08639-EBDD-49AF-BCD4-1BED32ABB647}" destId="{F2E2DC8B-B6DC-4B8F-B15F-331418B8C6E2}" srcOrd="1" destOrd="0" presId="urn:microsoft.com/office/officeart/2008/layout/VerticalCurvedList"/>
    <dgm:cxn modelId="{F92231C1-261A-4668-9316-0BA09323B537}" type="presParOf" srcId="{75A08639-EBDD-49AF-BCD4-1BED32ABB647}" destId="{F4FEEDFB-B3E8-4994-BFE8-6192C9488209}" srcOrd="2" destOrd="0" presId="urn:microsoft.com/office/officeart/2008/layout/VerticalCurvedList"/>
    <dgm:cxn modelId="{814573D1-D505-4F9E-9AEE-F5C327078EEF}" type="presParOf" srcId="{F4FEEDFB-B3E8-4994-BFE8-6192C9488209}" destId="{D350737A-2009-46D0-81D3-C9B1556317CA}" srcOrd="0" destOrd="0" presId="urn:microsoft.com/office/officeart/2008/layout/VerticalCurvedList"/>
    <dgm:cxn modelId="{846BDC39-5CC1-42E8-B485-31CD41C617E7}" type="presParOf" srcId="{75A08639-EBDD-49AF-BCD4-1BED32ABB647}" destId="{E8C0A3BB-2C64-4AF8-80AF-BE82D96F60D0}" srcOrd="3" destOrd="0" presId="urn:microsoft.com/office/officeart/2008/layout/VerticalCurvedList"/>
    <dgm:cxn modelId="{B0BC9657-DF75-4820-8930-6ECD3CC5FA22}" type="presParOf" srcId="{75A08639-EBDD-49AF-BCD4-1BED32ABB647}" destId="{AC4D954A-1CDA-4C45-842E-C4A0FD1BC0E5}" srcOrd="4" destOrd="0" presId="urn:microsoft.com/office/officeart/2008/layout/VerticalCurvedList"/>
    <dgm:cxn modelId="{EC5FC47E-46EE-4AE9-AFB6-91CC96DCDA57}" type="presParOf" srcId="{AC4D954A-1CDA-4C45-842E-C4A0FD1BC0E5}" destId="{2B68E38E-A3C4-4033-AF0C-D12F0EB1B212}" srcOrd="0" destOrd="0" presId="urn:microsoft.com/office/officeart/2008/layout/VerticalCurvedList"/>
    <dgm:cxn modelId="{2D0E3956-3549-4B9D-940D-CCE678FF6E82}" type="presParOf" srcId="{75A08639-EBDD-49AF-BCD4-1BED32ABB647}" destId="{E3AC0233-C3D8-45B2-9D35-E31C62B4B895}" srcOrd="5" destOrd="0" presId="urn:microsoft.com/office/officeart/2008/layout/VerticalCurvedList"/>
    <dgm:cxn modelId="{59B6AD97-141C-4168-80CE-790334D86094}" type="presParOf" srcId="{75A08639-EBDD-49AF-BCD4-1BED32ABB647}" destId="{F033FC87-717A-4235-A690-D7BD8317F248}" srcOrd="6" destOrd="0" presId="urn:microsoft.com/office/officeart/2008/layout/VerticalCurvedList"/>
    <dgm:cxn modelId="{30F8BC21-21E3-43F8-9937-64C6C00F9934}" type="presParOf" srcId="{F033FC87-717A-4235-A690-D7BD8317F248}" destId="{D9DD2EDF-71F3-4E13-9A40-0C3CED23678E}" srcOrd="0" destOrd="0" presId="urn:microsoft.com/office/officeart/2008/layout/VerticalCurvedList"/>
  </dgm:cxnLst>
  <dgm:bg/>
  <dgm:whole/>
</dgm:dataModel>
</file>

<file path=ppt/diagrams/data2.xml><?xml version="1.0" encoding="utf-8"?>
<dgm:dataModel xmlns:dgm="http://schemas.openxmlformats.org/drawingml/2006/diagram" xmlns:a="http://schemas.openxmlformats.org/drawingml/2006/main">
  <dgm:ptLst>
    <dgm:pt modelId="{AF6085B3-C205-4EBD-807A-3F097841FEFA}"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zh-CN" altLang="en-US"/>
        </a:p>
      </dgm:t>
    </dgm:pt>
    <dgm:pt modelId="{300C42F3-535A-4A0C-A422-94535CA86E83}">
      <dgm:prSet phldrT="[文本]"/>
      <dgm:spPr/>
      <dgm:t>
        <a:bodyPr/>
        <a:lstStyle/>
        <a:p>
          <a:r>
            <a:rPr lang="zh-CN" altLang="en-US" dirty="0" smtClean="0">
              <a:latin typeface="华康俪金黑W8(P)" panose="020B0800000000000000" pitchFamily="34" charset="-122"/>
              <a:ea typeface="华康俪金黑W8(P)" panose="020B0800000000000000" pitchFamily="34" charset="-122"/>
            </a:rPr>
            <a:t>经历</a:t>
          </a:r>
          <a:endParaRPr lang="zh-CN" altLang="en-US" dirty="0">
            <a:latin typeface="华康俪金黑W8(P)" panose="020B0800000000000000" pitchFamily="34" charset="-122"/>
            <a:ea typeface="华康俪金黑W8(P)" panose="020B0800000000000000" pitchFamily="34" charset="-122"/>
          </a:endParaRPr>
        </a:p>
      </dgm:t>
    </dgm:pt>
    <dgm:pt modelId="{97B6EA6C-C150-42AE-BD28-C798B4163047}" cxnId="{F93F7294-C9BB-4C8B-9101-4D0FAC0989E8}" type="parTrans">
      <dgm:prSet/>
      <dgm:spPr/>
      <dgm:t>
        <a:bodyPr/>
        <a:lstStyle/>
        <a:p>
          <a:endParaRPr lang="zh-CN" altLang="en-US"/>
        </a:p>
      </dgm:t>
    </dgm:pt>
    <dgm:pt modelId="{76776F86-B555-4F23-AD59-A82A1BDF272F}" cxnId="{F93F7294-C9BB-4C8B-9101-4D0FAC0989E8}" type="sibTrans">
      <dgm:prSet/>
      <dgm:spPr/>
      <dgm:t>
        <a:bodyPr/>
        <a:lstStyle/>
        <a:p>
          <a:endParaRPr lang="zh-CN" altLang="en-US"/>
        </a:p>
      </dgm:t>
    </dgm:pt>
    <dgm:pt modelId="{8C7B09F7-A8A9-4692-997D-64359A0686BD}">
      <dgm:prSet phldrT="[文本]"/>
      <dgm:spPr/>
      <dgm:t>
        <a:bodyPr/>
        <a:lstStyle/>
        <a:p>
          <a:r>
            <a:rPr lang="zh-CN" altLang="en-US" dirty="0" smtClean="0">
              <a:latin typeface="华康俪金黑W8(P)" panose="020B0800000000000000" pitchFamily="34" charset="-122"/>
              <a:ea typeface="华康俪金黑W8(P)" panose="020B0800000000000000" pitchFamily="34" charset="-122"/>
            </a:rPr>
            <a:t>情况</a:t>
          </a:r>
          <a:endParaRPr lang="zh-CN" altLang="en-US" dirty="0">
            <a:latin typeface="华康俪金黑W8(P)" panose="020B0800000000000000" pitchFamily="34" charset="-122"/>
            <a:ea typeface="华康俪金黑W8(P)" panose="020B0800000000000000" pitchFamily="34" charset="-122"/>
          </a:endParaRPr>
        </a:p>
      </dgm:t>
    </dgm:pt>
    <dgm:pt modelId="{EA29B827-2282-4939-9B9F-66EA69B9DC3A}" cxnId="{7F4FBC88-DEBF-4D05-AC10-AF8722A57A30}" type="parTrans">
      <dgm:prSet/>
      <dgm:spPr/>
      <dgm:t>
        <a:bodyPr/>
        <a:lstStyle/>
        <a:p>
          <a:endParaRPr lang="zh-CN" altLang="en-US"/>
        </a:p>
      </dgm:t>
    </dgm:pt>
    <dgm:pt modelId="{206723D8-B3EA-4A48-A746-1EB5CA3B3980}" cxnId="{7F4FBC88-DEBF-4D05-AC10-AF8722A57A30}" type="sibTrans">
      <dgm:prSet/>
      <dgm:spPr/>
      <dgm:t>
        <a:bodyPr/>
        <a:lstStyle/>
        <a:p>
          <a:endParaRPr lang="zh-CN" altLang="en-US"/>
        </a:p>
      </dgm:t>
    </dgm:pt>
    <dgm:pt modelId="{60F13F1A-B701-4FF8-8324-1527547E4814}">
      <dgm:prSet phldrT="[文本]"/>
      <dgm:spPr/>
      <dgm:t>
        <a:bodyPr/>
        <a:lstStyle/>
        <a:p>
          <a:r>
            <a:rPr lang="zh-CN" altLang="en-US" dirty="0" smtClean="0">
              <a:latin typeface="华康俪金黑W8(P)" panose="020B0800000000000000" pitchFamily="34" charset="-122"/>
              <a:ea typeface="华康俪金黑W8(P)" panose="020B0800000000000000" pitchFamily="34" charset="-122"/>
            </a:rPr>
            <a:t>任务</a:t>
          </a:r>
          <a:endParaRPr lang="zh-CN" altLang="en-US" dirty="0">
            <a:latin typeface="华康俪金黑W8(P)" panose="020B0800000000000000" pitchFamily="34" charset="-122"/>
            <a:ea typeface="华康俪金黑W8(P)" panose="020B0800000000000000" pitchFamily="34" charset="-122"/>
          </a:endParaRPr>
        </a:p>
      </dgm:t>
    </dgm:pt>
    <dgm:pt modelId="{92481221-2B83-4170-BEB0-7A8472CA5967}" cxnId="{A4DA76FC-4402-4CD4-B36A-A753288C0B6E}" type="parTrans">
      <dgm:prSet/>
      <dgm:spPr/>
      <dgm:t>
        <a:bodyPr/>
        <a:lstStyle/>
        <a:p>
          <a:endParaRPr lang="zh-CN" altLang="en-US"/>
        </a:p>
      </dgm:t>
    </dgm:pt>
    <dgm:pt modelId="{3000F9B3-8A83-4CC1-9364-3C397FCDD4CE}" cxnId="{A4DA76FC-4402-4CD4-B36A-A753288C0B6E}" type="sibTrans">
      <dgm:prSet/>
      <dgm:spPr/>
      <dgm:t>
        <a:bodyPr/>
        <a:lstStyle/>
        <a:p>
          <a:endParaRPr lang="zh-CN" altLang="en-US"/>
        </a:p>
      </dgm:t>
    </dgm:pt>
    <dgm:pt modelId="{5B5E993F-55AB-4191-853B-03236C3F8BAD}">
      <dgm:prSet phldrT="[文本]"/>
      <dgm:spPr/>
      <dgm:t>
        <a:bodyPr/>
        <a:lstStyle/>
        <a:p>
          <a:r>
            <a:rPr lang="zh-CN" altLang="en-US" dirty="0" smtClean="0">
              <a:latin typeface="华康俪金黑W8(P)" panose="020B0800000000000000" pitchFamily="34" charset="-122"/>
              <a:ea typeface="华康俪金黑W8(P)" panose="020B0800000000000000" pitchFamily="34" charset="-122"/>
            </a:rPr>
            <a:t>成就</a:t>
          </a:r>
          <a:endParaRPr lang="zh-CN" altLang="en-US" dirty="0">
            <a:latin typeface="华康俪金黑W8(P)" panose="020B0800000000000000" pitchFamily="34" charset="-122"/>
            <a:ea typeface="华康俪金黑W8(P)" panose="020B0800000000000000" pitchFamily="34" charset="-122"/>
          </a:endParaRPr>
        </a:p>
      </dgm:t>
    </dgm:pt>
    <dgm:pt modelId="{98E71862-17FB-48AF-A1AB-55701B24F374}" cxnId="{A29A6724-3D09-4390-AC76-221E63E88794}" type="parTrans">
      <dgm:prSet/>
      <dgm:spPr/>
      <dgm:t>
        <a:bodyPr/>
        <a:lstStyle/>
        <a:p>
          <a:endParaRPr lang="zh-CN" altLang="en-US"/>
        </a:p>
      </dgm:t>
    </dgm:pt>
    <dgm:pt modelId="{D3BD7369-9356-4383-83D4-EEA83311EF50}" cxnId="{A29A6724-3D09-4390-AC76-221E63E88794}" type="sibTrans">
      <dgm:prSet/>
      <dgm:spPr/>
      <dgm:t>
        <a:bodyPr/>
        <a:lstStyle/>
        <a:p>
          <a:endParaRPr lang="zh-CN" altLang="en-US"/>
        </a:p>
      </dgm:t>
    </dgm:pt>
    <dgm:pt modelId="{681960D8-FE43-4378-A72D-7DC8398F1A4C}">
      <dgm:prSet phldrT="[文本]"/>
      <dgm:spPr/>
      <dgm:t>
        <a:bodyPr/>
        <a:lstStyle/>
        <a:p>
          <a:r>
            <a:rPr lang="zh-CN" altLang="en-US" dirty="0" smtClean="0">
              <a:latin typeface="华康俪金黑W8(P)" panose="020B0800000000000000" pitchFamily="34" charset="-122"/>
              <a:ea typeface="华康俪金黑W8(P)" panose="020B0800000000000000" pitchFamily="34" charset="-122"/>
            </a:rPr>
            <a:t>结果</a:t>
          </a:r>
          <a:endParaRPr lang="zh-CN" altLang="en-US" dirty="0">
            <a:latin typeface="华康俪金黑W8(P)" panose="020B0800000000000000" pitchFamily="34" charset="-122"/>
            <a:ea typeface="华康俪金黑W8(P)" panose="020B0800000000000000" pitchFamily="34" charset="-122"/>
          </a:endParaRPr>
        </a:p>
      </dgm:t>
    </dgm:pt>
    <dgm:pt modelId="{5C61AFD2-F751-4E70-B4C8-13FF487073AB}" cxnId="{D6F60DC6-F950-486A-A0EC-CEF969271F1D}" type="parTrans">
      <dgm:prSet/>
      <dgm:spPr/>
      <dgm:t>
        <a:bodyPr/>
        <a:lstStyle/>
        <a:p>
          <a:endParaRPr lang="zh-CN" altLang="en-US"/>
        </a:p>
      </dgm:t>
    </dgm:pt>
    <dgm:pt modelId="{DC065488-8453-402D-A06B-9860D31B0132}" cxnId="{D6F60DC6-F950-486A-A0EC-CEF969271F1D}" type="sibTrans">
      <dgm:prSet/>
      <dgm:spPr/>
      <dgm:t>
        <a:bodyPr/>
        <a:lstStyle/>
        <a:p>
          <a:endParaRPr lang="zh-CN" altLang="en-US"/>
        </a:p>
      </dgm:t>
    </dgm:pt>
    <dgm:pt modelId="{C93170BE-4585-46E7-984B-EB72AAFCD7A1}" type="pres">
      <dgm:prSet presAssocID="{AF6085B3-C205-4EBD-807A-3F097841FEFA}" presName="Name0" presStyleCnt="0">
        <dgm:presLayoutVars>
          <dgm:chMax val="1"/>
          <dgm:dir/>
          <dgm:animLvl val="ctr"/>
          <dgm:resizeHandles val="exact"/>
        </dgm:presLayoutVars>
      </dgm:prSet>
      <dgm:spPr/>
      <dgm:t>
        <a:bodyPr/>
        <a:lstStyle/>
        <a:p>
          <a:endParaRPr lang="zh-CN" altLang="en-US"/>
        </a:p>
      </dgm:t>
    </dgm:pt>
    <dgm:pt modelId="{3B339D1C-5448-4CE3-8196-78138E8CCC21}" type="pres">
      <dgm:prSet presAssocID="{300C42F3-535A-4A0C-A422-94535CA86E83}" presName="centerShape" presStyleLbl="node0" presStyleIdx="0" presStyleCnt="1"/>
      <dgm:spPr/>
      <dgm:t>
        <a:bodyPr/>
        <a:lstStyle/>
        <a:p>
          <a:endParaRPr lang="zh-CN" altLang="en-US"/>
        </a:p>
      </dgm:t>
    </dgm:pt>
    <dgm:pt modelId="{1F8B0632-2B0A-4372-BDF3-2C7CDF0A0115}" type="pres">
      <dgm:prSet presAssocID="{8C7B09F7-A8A9-4692-997D-64359A0686BD}" presName="node" presStyleLbl="node1" presStyleIdx="0" presStyleCnt="4">
        <dgm:presLayoutVars>
          <dgm:bulletEnabled val="1"/>
        </dgm:presLayoutVars>
      </dgm:prSet>
      <dgm:spPr/>
      <dgm:t>
        <a:bodyPr/>
        <a:lstStyle/>
        <a:p>
          <a:endParaRPr lang="zh-CN" altLang="en-US"/>
        </a:p>
      </dgm:t>
    </dgm:pt>
    <dgm:pt modelId="{EC4ADCFF-398F-4A8F-8F3E-180FB92928B8}" type="pres">
      <dgm:prSet presAssocID="{8C7B09F7-A8A9-4692-997D-64359A0686BD}" presName="dummy" presStyleCnt="0"/>
      <dgm:spPr/>
    </dgm:pt>
    <dgm:pt modelId="{3AB93CF4-AA83-44EE-956E-2777EB2845F7}" type="pres">
      <dgm:prSet presAssocID="{206723D8-B3EA-4A48-A746-1EB5CA3B3980}" presName="sibTrans" presStyleLbl="sibTrans2D1" presStyleIdx="0" presStyleCnt="4"/>
      <dgm:spPr/>
      <dgm:t>
        <a:bodyPr/>
        <a:lstStyle/>
        <a:p>
          <a:endParaRPr lang="zh-CN" altLang="en-US"/>
        </a:p>
      </dgm:t>
    </dgm:pt>
    <dgm:pt modelId="{44D919E8-5CD0-4B2E-BA39-2891A35AE2B0}" type="pres">
      <dgm:prSet presAssocID="{60F13F1A-B701-4FF8-8324-1527547E4814}" presName="node" presStyleLbl="node1" presStyleIdx="1" presStyleCnt="4">
        <dgm:presLayoutVars>
          <dgm:bulletEnabled val="1"/>
        </dgm:presLayoutVars>
      </dgm:prSet>
      <dgm:spPr/>
      <dgm:t>
        <a:bodyPr/>
        <a:lstStyle/>
        <a:p>
          <a:endParaRPr lang="zh-CN" altLang="en-US"/>
        </a:p>
      </dgm:t>
    </dgm:pt>
    <dgm:pt modelId="{5736F9A6-98E0-444D-B61E-69AC02F30469}" type="pres">
      <dgm:prSet presAssocID="{60F13F1A-B701-4FF8-8324-1527547E4814}" presName="dummy" presStyleCnt="0"/>
      <dgm:spPr/>
    </dgm:pt>
    <dgm:pt modelId="{2FFDE58D-7198-4F14-9584-2723DC55A60F}" type="pres">
      <dgm:prSet presAssocID="{3000F9B3-8A83-4CC1-9364-3C397FCDD4CE}" presName="sibTrans" presStyleLbl="sibTrans2D1" presStyleIdx="1" presStyleCnt="4"/>
      <dgm:spPr/>
      <dgm:t>
        <a:bodyPr/>
        <a:lstStyle/>
        <a:p>
          <a:endParaRPr lang="zh-CN" altLang="en-US"/>
        </a:p>
      </dgm:t>
    </dgm:pt>
    <dgm:pt modelId="{7516D70D-F682-4EF2-91A3-A00B3F43A3E0}" type="pres">
      <dgm:prSet presAssocID="{5B5E993F-55AB-4191-853B-03236C3F8BAD}" presName="node" presStyleLbl="node1" presStyleIdx="2" presStyleCnt="4">
        <dgm:presLayoutVars>
          <dgm:bulletEnabled val="1"/>
        </dgm:presLayoutVars>
      </dgm:prSet>
      <dgm:spPr/>
      <dgm:t>
        <a:bodyPr/>
        <a:lstStyle/>
        <a:p>
          <a:endParaRPr lang="zh-CN" altLang="en-US"/>
        </a:p>
      </dgm:t>
    </dgm:pt>
    <dgm:pt modelId="{3D99760C-0A2B-4CE9-B540-C0573530F0F9}" type="pres">
      <dgm:prSet presAssocID="{5B5E993F-55AB-4191-853B-03236C3F8BAD}" presName="dummy" presStyleCnt="0"/>
      <dgm:spPr/>
    </dgm:pt>
    <dgm:pt modelId="{C199367C-5AE9-48A2-976B-F122932ADC14}" type="pres">
      <dgm:prSet presAssocID="{D3BD7369-9356-4383-83D4-EEA83311EF50}" presName="sibTrans" presStyleLbl="sibTrans2D1" presStyleIdx="2" presStyleCnt="4"/>
      <dgm:spPr/>
      <dgm:t>
        <a:bodyPr/>
        <a:lstStyle/>
        <a:p>
          <a:endParaRPr lang="zh-CN" altLang="en-US"/>
        </a:p>
      </dgm:t>
    </dgm:pt>
    <dgm:pt modelId="{C31D5403-8271-4E8A-A698-7FCE4A57A0E6}" type="pres">
      <dgm:prSet presAssocID="{681960D8-FE43-4378-A72D-7DC8398F1A4C}" presName="node" presStyleLbl="node1" presStyleIdx="3" presStyleCnt="4">
        <dgm:presLayoutVars>
          <dgm:bulletEnabled val="1"/>
        </dgm:presLayoutVars>
      </dgm:prSet>
      <dgm:spPr/>
      <dgm:t>
        <a:bodyPr/>
        <a:lstStyle/>
        <a:p>
          <a:endParaRPr lang="zh-CN" altLang="en-US"/>
        </a:p>
      </dgm:t>
    </dgm:pt>
    <dgm:pt modelId="{6956FF3D-7382-4DC9-9696-1A382ECB5160}" type="pres">
      <dgm:prSet presAssocID="{681960D8-FE43-4378-A72D-7DC8398F1A4C}" presName="dummy" presStyleCnt="0"/>
      <dgm:spPr/>
    </dgm:pt>
    <dgm:pt modelId="{AD9562EF-906A-4727-8852-F87A4FA0F347}" type="pres">
      <dgm:prSet presAssocID="{DC065488-8453-402D-A06B-9860D31B0132}" presName="sibTrans" presStyleLbl="sibTrans2D1" presStyleIdx="3" presStyleCnt="4"/>
      <dgm:spPr/>
      <dgm:t>
        <a:bodyPr/>
        <a:lstStyle/>
        <a:p>
          <a:endParaRPr lang="zh-CN" altLang="en-US"/>
        </a:p>
      </dgm:t>
    </dgm:pt>
  </dgm:ptLst>
  <dgm:cxnLst>
    <dgm:cxn modelId="{D6F60DC6-F950-486A-A0EC-CEF969271F1D}" srcId="{300C42F3-535A-4A0C-A422-94535CA86E83}" destId="{681960D8-FE43-4378-A72D-7DC8398F1A4C}" srcOrd="3" destOrd="0" parTransId="{5C61AFD2-F751-4E70-B4C8-13FF487073AB}" sibTransId="{DC065488-8453-402D-A06B-9860D31B0132}"/>
    <dgm:cxn modelId="{EF351BD2-AB17-47FE-B20B-00C73E52135E}" type="presOf" srcId="{8C7B09F7-A8A9-4692-997D-64359A0686BD}" destId="{1F8B0632-2B0A-4372-BDF3-2C7CDF0A0115}" srcOrd="0" destOrd="0" presId="urn:microsoft.com/office/officeart/2005/8/layout/radial6"/>
    <dgm:cxn modelId="{199D769C-D386-4104-BEFB-38A7692FCC29}" type="presOf" srcId="{60F13F1A-B701-4FF8-8324-1527547E4814}" destId="{44D919E8-5CD0-4B2E-BA39-2891A35AE2B0}" srcOrd="0" destOrd="0" presId="urn:microsoft.com/office/officeart/2005/8/layout/radial6"/>
    <dgm:cxn modelId="{A4DA76FC-4402-4CD4-B36A-A753288C0B6E}" srcId="{300C42F3-535A-4A0C-A422-94535CA86E83}" destId="{60F13F1A-B701-4FF8-8324-1527547E4814}" srcOrd="1" destOrd="0" parTransId="{92481221-2B83-4170-BEB0-7A8472CA5967}" sibTransId="{3000F9B3-8A83-4CC1-9364-3C397FCDD4CE}"/>
    <dgm:cxn modelId="{7F4FBC88-DEBF-4D05-AC10-AF8722A57A30}" srcId="{300C42F3-535A-4A0C-A422-94535CA86E83}" destId="{8C7B09F7-A8A9-4692-997D-64359A0686BD}" srcOrd="0" destOrd="0" parTransId="{EA29B827-2282-4939-9B9F-66EA69B9DC3A}" sibTransId="{206723D8-B3EA-4A48-A746-1EB5CA3B3980}"/>
    <dgm:cxn modelId="{A29A6724-3D09-4390-AC76-221E63E88794}" srcId="{300C42F3-535A-4A0C-A422-94535CA86E83}" destId="{5B5E993F-55AB-4191-853B-03236C3F8BAD}" srcOrd="2" destOrd="0" parTransId="{98E71862-17FB-48AF-A1AB-55701B24F374}" sibTransId="{D3BD7369-9356-4383-83D4-EEA83311EF50}"/>
    <dgm:cxn modelId="{62CB4D98-099C-47C4-A0EF-F159BBF1DB51}" type="presOf" srcId="{5B5E993F-55AB-4191-853B-03236C3F8BAD}" destId="{7516D70D-F682-4EF2-91A3-A00B3F43A3E0}" srcOrd="0" destOrd="0" presId="urn:microsoft.com/office/officeart/2005/8/layout/radial6"/>
    <dgm:cxn modelId="{F93F7294-C9BB-4C8B-9101-4D0FAC0989E8}" srcId="{AF6085B3-C205-4EBD-807A-3F097841FEFA}" destId="{300C42F3-535A-4A0C-A422-94535CA86E83}" srcOrd="0" destOrd="0" parTransId="{97B6EA6C-C150-42AE-BD28-C798B4163047}" sibTransId="{76776F86-B555-4F23-AD59-A82A1BDF272F}"/>
    <dgm:cxn modelId="{F10959FD-6732-4F28-A5B5-13451B012203}" type="presOf" srcId="{AF6085B3-C205-4EBD-807A-3F097841FEFA}" destId="{C93170BE-4585-46E7-984B-EB72AAFCD7A1}" srcOrd="0" destOrd="0" presId="urn:microsoft.com/office/officeart/2005/8/layout/radial6"/>
    <dgm:cxn modelId="{65036C8D-5A9D-4DA9-B482-B363DCF3CECF}" type="presOf" srcId="{D3BD7369-9356-4383-83D4-EEA83311EF50}" destId="{C199367C-5AE9-48A2-976B-F122932ADC14}" srcOrd="0" destOrd="0" presId="urn:microsoft.com/office/officeart/2005/8/layout/radial6"/>
    <dgm:cxn modelId="{5D4E4AE2-D151-4423-A9C0-4F118FC4F279}" type="presOf" srcId="{3000F9B3-8A83-4CC1-9364-3C397FCDD4CE}" destId="{2FFDE58D-7198-4F14-9584-2723DC55A60F}" srcOrd="0" destOrd="0" presId="urn:microsoft.com/office/officeart/2005/8/layout/radial6"/>
    <dgm:cxn modelId="{C52A5BA1-CBAC-44BA-97D5-CFB02F7E3AF1}" type="presOf" srcId="{206723D8-B3EA-4A48-A746-1EB5CA3B3980}" destId="{3AB93CF4-AA83-44EE-956E-2777EB2845F7}" srcOrd="0" destOrd="0" presId="urn:microsoft.com/office/officeart/2005/8/layout/radial6"/>
    <dgm:cxn modelId="{185747C3-FD6F-445E-8083-590027178E11}" type="presOf" srcId="{681960D8-FE43-4378-A72D-7DC8398F1A4C}" destId="{C31D5403-8271-4E8A-A698-7FCE4A57A0E6}" srcOrd="0" destOrd="0" presId="urn:microsoft.com/office/officeart/2005/8/layout/radial6"/>
    <dgm:cxn modelId="{899821CD-2E2E-4B4A-A406-DD12995B7220}" type="presOf" srcId="{DC065488-8453-402D-A06B-9860D31B0132}" destId="{AD9562EF-906A-4727-8852-F87A4FA0F347}" srcOrd="0" destOrd="0" presId="urn:microsoft.com/office/officeart/2005/8/layout/radial6"/>
    <dgm:cxn modelId="{10B46425-0647-4D04-A4BB-FFBC7B853057}" type="presOf" srcId="{300C42F3-535A-4A0C-A422-94535CA86E83}" destId="{3B339D1C-5448-4CE3-8196-78138E8CCC21}" srcOrd="0" destOrd="0" presId="urn:microsoft.com/office/officeart/2005/8/layout/radial6"/>
    <dgm:cxn modelId="{F5063609-57D9-4BA8-BEB3-947F649E958B}" type="presParOf" srcId="{C93170BE-4585-46E7-984B-EB72AAFCD7A1}" destId="{3B339D1C-5448-4CE3-8196-78138E8CCC21}" srcOrd="0" destOrd="0" presId="urn:microsoft.com/office/officeart/2005/8/layout/radial6"/>
    <dgm:cxn modelId="{4A6B4EB8-1D50-4A12-A45F-DF4F092A563E}" type="presParOf" srcId="{C93170BE-4585-46E7-984B-EB72AAFCD7A1}" destId="{1F8B0632-2B0A-4372-BDF3-2C7CDF0A0115}" srcOrd="1" destOrd="0" presId="urn:microsoft.com/office/officeart/2005/8/layout/radial6"/>
    <dgm:cxn modelId="{BBC496B0-EAF4-488D-8950-B82E340E4BFD}" type="presParOf" srcId="{C93170BE-4585-46E7-984B-EB72AAFCD7A1}" destId="{EC4ADCFF-398F-4A8F-8F3E-180FB92928B8}" srcOrd="2" destOrd="0" presId="urn:microsoft.com/office/officeart/2005/8/layout/radial6"/>
    <dgm:cxn modelId="{68EF59FF-361C-4CCD-9781-914B48FA227B}" type="presParOf" srcId="{C93170BE-4585-46E7-984B-EB72AAFCD7A1}" destId="{3AB93CF4-AA83-44EE-956E-2777EB2845F7}" srcOrd="3" destOrd="0" presId="urn:microsoft.com/office/officeart/2005/8/layout/radial6"/>
    <dgm:cxn modelId="{43137E5C-8B4B-452B-8A22-9C1A8BD01095}" type="presParOf" srcId="{C93170BE-4585-46E7-984B-EB72AAFCD7A1}" destId="{44D919E8-5CD0-4B2E-BA39-2891A35AE2B0}" srcOrd="4" destOrd="0" presId="urn:microsoft.com/office/officeart/2005/8/layout/radial6"/>
    <dgm:cxn modelId="{C180FC76-EA72-4564-B008-45581EA734CD}" type="presParOf" srcId="{C93170BE-4585-46E7-984B-EB72AAFCD7A1}" destId="{5736F9A6-98E0-444D-B61E-69AC02F30469}" srcOrd="5" destOrd="0" presId="urn:microsoft.com/office/officeart/2005/8/layout/radial6"/>
    <dgm:cxn modelId="{86FC52E7-4446-48F9-A3CA-D6750C9205FC}" type="presParOf" srcId="{C93170BE-4585-46E7-984B-EB72AAFCD7A1}" destId="{2FFDE58D-7198-4F14-9584-2723DC55A60F}" srcOrd="6" destOrd="0" presId="urn:microsoft.com/office/officeart/2005/8/layout/radial6"/>
    <dgm:cxn modelId="{2AC7D873-2C1B-4E06-83C9-3930F1AE0A26}" type="presParOf" srcId="{C93170BE-4585-46E7-984B-EB72AAFCD7A1}" destId="{7516D70D-F682-4EF2-91A3-A00B3F43A3E0}" srcOrd="7" destOrd="0" presId="urn:microsoft.com/office/officeart/2005/8/layout/radial6"/>
    <dgm:cxn modelId="{C3081BE8-A8AE-4400-96C7-861DB6FED57B}" type="presParOf" srcId="{C93170BE-4585-46E7-984B-EB72AAFCD7A1}" destId="{3D99760C-0A2B-4CE9-B540-C0573530F0F9}" srcOrd="8" destOrd="0" presId="urn:microsoft.com/office/officeart/2005/8/layout/radial6"/>
    <dgm:cxn modelId="{D747418B-89D0-41C5-8155-CA57621072D5}" type="presParOf" srcId="{C93170BE-4585-46E7-984B-EB72AAFCD7A1}" destId="{C199367C-5AE9-48A2-976B-F122932ADC14}" srcOrd="9" destOrd="0" presId="urn:microsoft.com/office/officeart/2005/8/layout/radial6"/>
    <dgm:cxn modelId="{CFA9566B-78CD-4BF3-BA90-D9F948FE3B0B}" type="presParOf" srcId="{C93170BE-4585-46E7-984B-EB72AAFCD7A1}" destId="{C31D5403-8271-4E8A-A698-7FCE4A57A0E6}" srcOrd="10" destOrd="0" presId="urn:microsoft.com/office/officeart/2005/8/layout/radial6"/>
    <dgm:cxn modelId="{70A4EF2A-AB7F-44A8-9FF8-4ADBFC952048}" type="presParOf" srcId="{C93170BE-4585-46E7-984B-EB72AAFCD7A1}" destId="{6956FF3D-7382-4DC9-9696-1A382ECB5160}" srcOrd="11" destOrd="0" presId="urn:microsoft.com/office/officeart/2005/8/layout/radial6"/>
    <dgm:cxn modelId="{668ACC99-2C24-41B1-97E0-C43250BA7B06}" type="presParOf" srcId="{C93170BE-4585-46E7-984B-EB72AAFCD7A1}" destId="{AD9562EF-906A-4727-8852-F87A4FA0F347}" srcOrd="12" destOrd="0" presId="urn:microsoft.com/office/officeart/2005/8/layout/radial6"/>
  </dgm:cxnLst>
  <dgm:bg/>
  <dgm:whole/>
</dgm:dataModel>
</file>

<file path=ppt/diagrams/data3.xml><?xml version="1.0" encoding="utf-8"?>
<dgm:dataModel xmlns:dgm="http://schemas.openxmlformats.org/drawingml/2006/diagram" xmlns:a="http://schemas.openxmlformats.org/drawingml/2006/main">
  <dgm:ptLst>
    <dgm:pt modelId="{089B4874-6783-4196-9DDA-F7C71DDD7A9E}" type="doc">
      <dgm:prSet loTypeId="urn:microsoft.com/office/officeart/2011/layout/HexagonRadial#1" loCatId="cycle" qsTypeId="urn:microsoft.com/office/officeart/2005/8/quickstyle/simple1" qsCatId="simple" csTypeId="urn:microsoft.com/office/officeart/2005/8/colors/colorful1" csCatId="colorful" phldr="1"/>
      <dgm:spPr/>
      <dgm:t>
        <a:bodyPr/>
        <a:lstStyle/>
        <a:p>
          <a:endParaRPr lang="zh-CN" altLang="en-US"/>
        </a:p>
      </dgm:t>
    </dgm:pt>
    <dgm:pt modelId="{C301A494-727B-44D1-ACE0-C869AD0CD556}">
      <dgm:prSet phldrT="[文本]" custT="1"/>
      <dgm:spPr/>
      <dgm:t>
        <a:bodyPr/>
        <a:lstStyle/>
        <a:p>
          <a:r>
            <a:rPr lang="zh-CN" altLang="en-US" sz="3200" dirty="0" smtClean="0">
              <a:latin typeface="微软雅黑" panose="020B0503020204020204" charset="-122"/>
              <a:ea typeface="微软雅黑" panose="020B0503020204020204" charset="-122"/>
            </a:rPr>
            <a:t>成就</a:t>
          </a:r>
          <a:endParaRPr lang="zh-CN" altLang="en-US" sz="3200" dirty="0">
            <a:latin typeface="微软雅黑" panose="020B0503020204020204" charset="-122"/>
            <a:ea typeface="微软雅黑" panose="020B0503020204020204" charset="-122"/>
          </a:endParaRPr>
        </a:p>
      </dgm:t>
    </dgm:pt>
    <dgm:pt modelId="{D5BC6F1A-B417-4380-8A8B-F6F4911ED661}" cxnId="{E6E6DDBF-93B6-4B4D-8A8A-CB140113B9E4}" type="parTrans">
      <dgm:prSet/>
      <dgm:spPr/>
      <dgm:t>
        <a:bodyPr/>
        <a:lstStyle/>
        <a:p>
          <a:endParaRPr lang="zh-CN" altLang="en-US"/>
        </a:p>
      </dgm:t>
    </dgm:pt>
    <dgm:pt modelId="{00BE76AD-F130-43BA-BF4D-8B991968D084}" cxnId="{E6E6DDBF-93B6-4B4D-8A8A-CB140113B9E4}" type="sibTrans">
      <dgm:prSet/>
      <dgm:spPr/>
      <dgm:t>
        <a:bodyPr/>
        <a:lstStyle/>
        <a:p>
          <a:endParaRPr lang="zh-CN" altLang="en-US"/>
        </a:p>
      </dgm:t>
    </dgm:pt>
    <dgm:pt modelId="{BD94A9A5-4619-4854-BB90-0B45B02E77F5}">
      <dgm:prSet phldrT="[文本]"/>
      <dgm:spPr/>
      <dgm:t>
        <a:bodyPr/>
        <a:lstStyle/>
        <a:p>
          <a:r>
            <a:rPr lang="zh-CN" altLang="en-US" dirty="0" smtClean="0">
              <a:latin typeface="微软雅黑" panose="020B0503020204020204" charset="-122"/>
              <a:ea typeface="微软雅黑" panose="020B0503020204020204" charset="-122"/>
            </a:rPr>
            <a:t>专业协会活动</a:t>
          </a:r>
          <a:endParaRPr lang="zh-CN" altLang="en-US" dirty="0">
            <a:latin typeface="微软雅黑" panose="020B0503020204020204" charset="-122"/>
            <a:ea typeface="微软雅黑" panose="020B0503020204020204" charset="-122"/>
          </a:endParaRPr>
        </a:p>
      </dgm:t>
    </dgm:pt>
    <dgm:pt modelId="{910478CA-F276-43B2-B18F-DCA7454F8A71}" cxnId="{85513B7B-8426-4235-83D9-84C4A6B08CF8}" type="parTrans">
      <dgm:prSet/>
      <dgm:spPr/>
      <dgm:t>
        <a:bodyPr/>
        <a:lstStyle/>
        <a:p>
          <a:endParaRPr lang="zh-CN" altLang="en-US"/>
        </a:p>
      </dgm:t>
    </dgm:pt>
    <dgm:pt modelId="{55AB7D47-60B6-4539-83C3-BD9592B6E331}" cxnId="{85513B7B-8426-4235-83D9-84C4A6B08CF8}" type="sibTrans">
      <dgm:prSet/>
      <dgm:spPr/>
      <dgm:t>
        <a:bodyPr/>
        <a:lstStyle/>
        <a:p>
          <a:endParaRPr lang="zh-CN" altLang="en-US"/>
        </a:p>
      </dgm:t>
    </dgm:pt>
    <dgm:pt modelId="{FE380EA3-020D-42CC-9A1A-48FD4424BB0C}">
      <dgm:prSet phldrT="[文本]" custT="1"/>
      <dgm:spPr/>
      <dgm:t>
        <a:bodyPr/>
        <a:lstStyle/>
        <a:p>
          <a:r>
            <a:rPr lang="zh-CN" altLang="en-US" sz="2000" dirty="0" smtClean="0">
              <a:latin typeface="微软雅黑" panose="020B0503020204020204" charset="-122"/>
              <a:ea typeface="微软雅黑" panose="020B0503020204020204" charset="-122"/>
            </a:rPr>
            <a:t>社会活动</a:t>
          </a:r>
          <a:endParaRPr lang="zh-CN" altLang="en-US" sz="2000" dirty="0">
            <a:latin typeface="微软雅黑" panose="020B0503020204020204" charset="-122"/>
            <a:ea typeface="微软雅黑" panose="020B0503020204020204" charset="-122"/>
          </a:endParaRPr>
        </a:p>
      </dgm:t>
    </dgm:pt>
    <dgm:pt modelId="{2B62088F-A9F5-4F49-820A-603815D69AB2}" cxnId="{DBCB34C7-0063-400B-85B5-F7AB8A10497F}" type="parTrans">
      <dgm:prSet/>
      <dgm:spPr/>
      <dgm:t>
        <a:bodyPr/>
        <a:lstStyle/>
        <a:p>
          <a:endParaRPr lang="zh-CN" altLang="en-US"/>
        </a:p>
      </dgm:t>
    </dgm:pt>
    <dgm:pt modelId="{4D2281FE-A095-4C6A-B388-8BAC59360447}" cxnId="{DBCB34C7-0063-400B-85B5-F7AB8A10497F}" type="sibTrans">
      <dgm:prSet/>
      <dgm:spPr/>
      <dgm:t>
        <a:bodyPr/>
        <a:lstStyle/>
        <a:p>
          <a:endParaRPr lang="zh-CN" altLang="en-US"/>
        </a:p>
      </dgm:t>
    </dgm:pt>
    <dgm:pt modelId="{4EE3B5F7-9E33-4C1B-86E7-ED3DD2F6B912}">
      <dgm:prSet phldrT="[文本]" custT="1"/>
      <dgm:spPr/>
      <dgm:t>
        <a:bodyPr/>
        <a:lstStyle/>
        <a:p>
          <a:r>
            <a:rPr lang="zh-CN" altLang="en-US" sz="2000" dirty="0" smtClean="0">
              <a:solidFill>
                <a:schemeClr val="tx1">
                  <a:lumMod val="65000"/>
                  <a:lumOff val="35000"/>
                </a:schemeClr>
              </a:solidFill>
              <a:latin typeface="微软雅黑" panose="020B0503020204020204" charset="-122"/>
              <a:ea typeface="微软雅黑" panose="020B0503020204020204" charset="-122"/>
            </a:rPr>
            <a:t>发表论文</a:t>
          </a:r>
          <a:endParaRPr lang="zh-CN" altLang="en-US" sz="2000" dirty="0">
            <a:solidFill>
              <a:schemeClr val="tx1">
                <a:lumMod val="65000"/>
                <a:lumOff val="35000"/>
              </a:schemeClr>
            </a:solidFill>
            <a:latin typeface="微软雅黑" panose="020B0503020204020204" charset="-122"/>
            <a:ea typeface="微软雅黑" panose="020B0503020204020204" charset="-122"/>
          </a:endParaRPr>
        </a:p>
      </dgm:t>
    </dgm:pt>
    <dgm:pt modelId="{829044CD-4461-45B0-BED9-F80EF7072453}" cxnId="{0DF9F264-2A95-4E59-A0C2-FF813746D358}" type="parTrans">
      <dgm:prSet/>
      <dgm:spPr/>
      <dgm:t>
        <a:bodyPr/>
        <a:lstStyle/>
        <a:p>
          <a:endParaRPr lang="zh-CN" altLang="en-US"/>
        </a:p>
      </dgm:t>
    </dgm:pt>
    <dgm:pt modelId="{F7138FBE-65AF-4A7A-878F-5AC1250EE094}" cxnId="{0DF9F264-2A95-4E59-A0C2-FF813746D358}" type="sibTrans">
      <dgm:prSet/>
      <dgm:spPr/>
      <dgm:t>
        <a:bodyPr/>
        <a:lstStyle/>
        <a:p>
          <a:endParaRPr lang="zh-CN" altLang="en-US"/>
        </a:p>
      </dgm:t>
    </dgm:pt>
    <dgm:pt modelId="{8FED2474-50A9-42BF-A1AC-F6258E6F8D41}">
      <dgm:prSet phldrT="[文本]" custT="1"/>
      <dgm:spPr/>
      <dgm:t>
        <a:bodyPr/>
        <a:lstStyle/>
        <a:p>
          <a:pPr>
            <a:lnSpc>
              <a:spcPts val="2300"/>
            </a:lnSpc>
          </a:pPr>
          <a:r>
            <a:rPr lang="zh-CN" altLang="en-US" sz="2000" dirty="0" smtClean="0">
              <a:latin typeface="微软雅黑" panose="020B0503020204020204" charset="-122"/>
              <a:ea typeface="微软雅黑" panose="020B0503020204020204" charset="-122"/>
            </a:rPr>
            <a:t>某段成功经历</a:t>
          </a:r>
          <a:endParaRPr lang="zh-CN" altLang="en-US" sz="2000" dirty="0">
            <a:latin typeface="微软雅黑" panose="020B0503020204020204" charset="-122"/>
            <a:ea typeface="微软雅黑" panose="020B0503020204020204" charset="-122"/>
          </a:endParaRPr>
        </a:p>
      </dgm:t>
    </dgm:pt>
    <dgm:pt modelId="{5F9FF3B7-EBC4-415C-B80C-B2614D6D6B7D}" cxnId="{444552C1-E59B-4666-8493-C302A92ABADB}" type="parTrans">
      <dgm:prSet/>
      <dgm:spPr/>
      <dgm:t>
        <a:bodyPr/>
        <a:lstStyle/>
        <a:p>
          <a:endParaRPr lang="zh-CN" altLang="en-US"/>
        </a:p>
      </dgm:t>
    </dgm:pt>
    <dgm:pt modelId="{1A9044A5-6ADE-41BE-AB11-24A945D589BD}" cxnId="{444552C1-E59B-4666-8493-C302A92ABADB}" type="sibTrans">
      <dgm:prSet/>
      <dgm:spPr/>
      <dgm:t>
        <a:bodyPr/>
        <a:lstStyle/>
        <a:p>
          <a:endParaRPr lang="zh-CN" altLang="en-US"/>
        </a:p>
      </dgm:t>
    </dgm:pt>
    <dgm:pt modelId="{7E77F900-D165-4B63-A3AE-5F38C6542D2D}">
      <dgm:prSet phldrT="[文本]" custT="1"/>
      <dgm:spPr/>
      <dgm:t>
        <a:bodyPr/>
        <a:lstStyle/>
        <a:p>
          <a:r>
            <a:rPr lang="zh-CN" altLang="en-US" sz="2000" dirty="0" smtClean="0">
              <a:latin typeface="微软雅黑" panose="020B0503020204020204" charset="-122"/>
              <a:ea typeface="微软雅黑" panose="020B0503020204020204" charset="-122"/>
            </a:rPr>
            <a:t>其他活动</a:t>
          </a:r>
          <a:endParaRPr lang="zh-CN" altLang="en-US" sz="2000" dirty="0">
            <a:latin typeface="微软雅黑" panose="020B0503020204020204" charset="-122"/>
            <a:ea typeface="微软雅黑" panose="020B0503020204020204" charset="-122"/>
          </a:endParaRPr>
        </a:p>
      </dgm:t>
    </dgm:pt>
    <dgm:pt modelId="{4B381CD4-8FA2-4706-9834-1FFBC4FEC379}" cxnId="{4603FBAE-89FB-4783-9C5E-C282D1429592}" type="parTrans">
      <dgm:prSet/>
      <dgm:spPr/>
      <dgm:t>
        <a:bodyPr/>
        <a:lstStyle/>
        <a:p>
          <a:endParaRPr lang="zh-CN" altLang="en-US"/>
        </a:p>
      </dgm:t>
    </dgm:pt>
    <dgm:pt modelId="{F1F9F0F4-A94A-415B-8710-B5DEA37FCC0C}" cxnId="{4603FBAE-89FB-4783-9C5E-C282D1429592}" type="sibTrans">
      <dgm:prSet/>
      <dgm:spPr/>
      <dgm:t>
        <a:bodyPr/>
        <a:lstStyle/>
        <a:p>
          <a:endParaRPr lang="zh-CN" altLang="en-US"/>
        </a:p>
      </dgm:t>
    </dgm:pt>
    <dgm:pt modelId="{8D758A18-1BDB-41DE-8A4C-6C3C54F13529}">
      <dgm:prSet phldrT="[文本]" custT="1"/>
      <dgm:spPr/>
      <dgm:t>
        <a:bodyPr/>
        <a:lstStyle/>
        <a:p>
          <a:r>
            <a:rPr lang="zh-CN" altLang="en-US" sz="2000" dirty="0" smtClean="0">
              <a:latin typeface="微软雅黑" panose="020B0503020204020204" charset="-122"/>
              <a:ea typeface="微软雅黑" panose="020B0503020204020204" charset="-122"/>
            </a:rPr>
            <a:t>比赛经历</a:t>
          </a:r>
          <a:endParaRPr lang="zh-CN" altLang="en-US" sz="2000" dirty="0">
            <a:latin typeface="微软雅黑" panose="020B0503020204020204" charset="-122"/>
            <a:ea typeface="微软雅黑" panose="020B0503020204020204" charset="-122"/>
          </a:endParaRPr>
        </a:p>
      </dgm:t>
    </dgm:pt>
    <dgm:pt modelId="{1397F5A5-BA5C-40A8-AAE6-16F9CA2764F3}" cxnId="{90A3617F-DF86-4CB7-A3DA-D81F11280C8F}" type="parTrans">
      <dgm:prSet/>
      <dgm:spPr/>
      <dgm:t>
        <a:bodyPr/>
        <a:lstStyle/>
        <a:p>
          <a:endParaRPr lang="zh-CN" altLang="en-US"/>
        </a:p>
      </dgm:t>
    </dgm:pt>
    <dgm:pt modelId="{8AA47441-19FA-4DEA-BBA3-17D71C64E6F6}" cxnId="{90A3617F-DF86-4CB7-A3DA-D81F11280C8F}" type="sibTrans">
      <dgm:prSet/>
      <dgm:spPr/>
      <dgm:t>
        <a:bodyPr/>
        <a:lstStyle/>
        <a:p>
          <a:endParaRPr lang="zh-CN" altLang="en-US"/>
        </a:p>
      </dgm:t>
    </dgm:pt>
    <dgm:pt modelId="{0A815198-D053-4856-96D6-DB989469D455}" type="pres">
      <dgm:prSet presAssocID="{089B4874-6783-4196-9DDA-F7C71DDD7A9E}" presName="Name0" presStyleCnt="0">
        <dgm:presLayoutVars>
          <dgm:chMax val="1"/>
          <dgm:chPref val="1"/>
          <dgm:dir/>
          <dgm:animOne val="branch"/>
          <dgm:animLvl val="lvl"/>
        </dgm:presLayoutVars>
      </dgm:prSet>
      <dgm:spPr/>
      <dgm:t>
        <a:bodyPr/>
        <a:lstStyle/>
        <a:p>
          <a:endParaRPr lang="zh-CN" altLang="en-US"/>
        </a:p>
      </dgm:t>
    </dgm:pt>
    <dgm:pt modelId="{F4F78FB8-EFF7-49FF-9B83-A6DDBF8BA368}" type="pres">
      <dgm:prSet presAssocID="{C301A494-727B-44D1-ACE0-C869AD0CD556}" presName="Parent" presStyleLbl="node0" presStyleIdx="0" presStyleCnt="1" custScaleX="101033">
        <dgm:presLayoutVars>
          <dgm:chMax val="6"/>
          <dgm:chPref val="6"/>
        </dgm:presLayoutVars>
      </dgm:prSet>
      <dgm:spPr/>
      <dgm:t>
        <a:bodyPr/>
        <a:lstStyle/>
        <a:p>
          <a:endParaRPr lang="zh-CN" altLang="en-US"/>
        </a:p>
      </dgm:t>
    </dgm:pt>
    <dgm:pt modelId="{6110AAE2-1737-4763-B820-36CCE54A81DE}" type="pres">
      <dgm:prSet presAssocID="{BD94A9A5-4619-4854-BB90-0B45B02E77F5}" presName="Accent1" presStyleCnt="0"/>
      <dgm:spPr/>
    </dgm:pt>
    <dgm:pt modelId="{EEC2E5EC-906B-4593-9CCC-A8247289E4D1}" type="pres">
      <dgm:prSet presAssocID="{BD94A9A5-4619-4854-BB90-0B45B02E77F5}" presName="Accent" presStyleLbl="bgShp" presStyleIdx="0" presStyleCnt="6"/>
      <dgm:spPr/>
    </dgm:pt>
    <dgm:pt modelId="{C006B8F3-8067-4DD7-B894-588FD5F94E7C}" type="pres">
      <dgm:prSet presAssocID="{BD94A9A5-4619-4854-BB90-0B45B02E77F5}" presName="Child1" presStyleLbl="node1" presStyleIdx="0" presStyleCnt="6">
        <dgm:presLayoutVars>
          <dgm:chMax val="0"/>
          <dgm:chPref val="0"/>
          <dgm:bulletEnabled val="1"/>
        </dgm:presLayoutVars>
      </dgm:prSet>
      <dgm:spPr/>
      <dgm:t>
        <a:bodyPr/>
        <a:lstStyle/>
        <a:p>
          <a:endParaRPr lang="zh-CN" altLang="en-US"/>
        </a:p>
      </dgm:t>
    </dgm:pt>
    <dgm:pt modelId="{EFFF22E5-94C0-4360-8B0D-E1554A6B6DCB}" type="pres">
      <dgm:prSet presAssocID="{FE380EA3-020D-42CC-9A1A-48FD4424BB0C}" presName="Accent2" presStyleCnt="0"/>
      <dgm:spPr/>
    </dgm:pt>
    <dgm:pt modelId="{813130F5-9F30-4399-86FC-7D015196A006}" type="pres">
      <dgm:prSet presAssocID="{FE380EA3-020D-42CC-9A1A-48FD4424BB0C}" presName="Accent" presStyleLbl="bgShp" presStyleIdx="1" presStyleCnt="6"/>
      <dgm:spPr/>
    </dgm:pt>
    <dgm:pt modelId="{BD17419A-141A-4B57-8560-231AC96DC77D}" type="pres">
      <dgm:prSet presAssocID="{FE380EA3-020D-42CC-9A1A-48FD4424BB0C}" presName="Child2" presStyleLbl="node1" presStyleIdx="1" presStyleCnt="6">
        <dgm:presLayoutVars>
          <dgm:chMax val="0"/>
          <dgm:chPref val="0"/>
          <dgm:bulletEnabled val="1"/>
        </dgm:presLayoutVars>
      </dgm:prSet>
      <dgm:spPr/>
      <dgm:t>
        <a:bodyPr/>
        <a:lstStyle/>
        <a:p>
          <a:endParaRPr lang="zh-CN" altLang="en-US"/>
        </a:p>
      </dgm:t>
    </dgm:pt>
    <dgm:pt modelId="{0F8535C9-7E31-444B-8724-EF58BEF4A459}" type="pres">
      <dgm:prSet presAssocID="{4EE3B5F7-9E33-4C1B-86E7-ED3DD2F6B912}" presName="Accent3" presStyleCnt="0"/>
      <dgm:spPr/>
    </dgm:pt>
    <dgm:pt modelId="{15DB3E19-4F6F-45A7-91FA-8B660E43EDF9}" type="pres">
      <dgm:prSet presAssocID="{4EE3B5F7-9E33-4C1B-86E7-ED3DD2F6B912}" presName="Accent" presStyleLbl="bgShp" presStyleIdx="2" presStyleCnt="6"/>
      <dgm:spPr/>
    </dgm:pt>
    <dgm:pt modelId="{D089FF7D-D13D-41F9-8B15-0F10EFFBC799}" type="pres">
      <dgm:prSet presAssocID="{4EE3B5F7-9E33-4C1B-86E7-ED3DD2F6B912}" presName="Child3" presStyleLbl="node1" presStyleIdx="2" presStyleCnt="6">
        <dgm:presLayoutVars>
          <dgm:chMax val="0"/>
          <dgm:chPref val="0"/>
          <dgm:bulletEnabled val="1"/>
        </dgm:presLayoutVars>
      </dgm:prSet>
      <dgm:spPr/>
      <dgm:t>
        <a:bodyPr/>
        <a:lstStyle/>
        <a:p>
          <a:endParaRPr lang="zh-CN" altLang="en-US"/>
        </a:p>
      </dgm:t>
    </dgm:pt>
    <dgm:pt modelId="{00A9811C-741C-4AED-A4F2-5CE975FEDA9E}" type="pres">
      <dgm:prSet presAssocID="{8FED2474-50A9-42BF-A1AC-F6258E6F8D41}" presName="Accent4" presStyleCnt="0"/>
      <dgm:spPr/>
    </dgm:pt>
    <dgm:pt modelId="{9F81C4EF-A4E3-4F07-8D30-F4E6EEBC6BCA}" type="pres">
      <dgm:prSet presAssocID="{8FED2474-50A9-42BF-A1AC-F6258E6F8D41}" presName="Accent" presStyleLbl="bgShp" presStyleIdx="3" presStyleCnt="6"/>
      <dgm:spPr/>
    </dgm:pt>
    <dgm:pt modelId="{3FC30344-AC76-4A55-94EA-8A58EA4AB077}" type="pres">
      <dgm:prSet presAssocID="{8FED2474-50A9-42BF-A1AC-F6258E6F8D41}" presName="Child4" presStyleLbl="node1" presStyleIdx="3" presStyleCnt="6">
        <dgm:presLayoutVars>
          <dgm:chMax val="0"/>
          <dgm:chPref val="0"/>
          <dgm:bulletEnabled val="1"/>
        </dgm:presLayoutVars>
      </dgm:prSet>
      <dgm:spPr/>
      <dgm:t>
        <a:bodyPr/>
        <a:lstStyle/>
        <a:p>
          <a:endParaRPr lang="zh-CN" altLang="en-US"/>
        </a:p>
      </dgm:t>
    </dgm:pt>
    <dgm:pt modelId="{B747279A-6F8A-4371-B46A-173F8D026AA4}" type="pres">
      <dgm:prSet presAssocID="{7E77F900-D165-4B63-A3AE-5F38C6542D2D}" presName="Accent5" presStyleCnt="0"/>
      <dgm:spPr/>
    </dgm:pt>
    <dgm:pt modelId="{B0893410-B22C-42E6-8F1E-C951031EE7AF}" type="pres">
      <dgm:prSet presAssocID="{7E77F900-D165-4B63-A3AE-5F38C6542D2D}" presName="Accent" presStyleLbl="bgShp" presStyleIdx="4" presStyleCnt="6"/>
      <dgm:spPr/>
    </dgm:pt>
    <dgm:pt modelId="{43985522-E424-43BC-BD59-08277FE04464}" type="pres">
      <dgm:prSet presAssocID="{7E77F900-D165-4B63-A3AE-5F38C6542D2D}" presName="Child5" presStyleLbl="node1" presStyleIdx="4" presStyleCnt="6">
        <dgm:presLayoutVars>
          <dgm:chMax val="0"/>
          <dgm:chPref val="0"/>
          <dgm:bulletEnabled val="1"/>
        </dgm:presLayoutVars>
      </dgm:prSet>
      <dgm:spPr/>
      <dgm:t>
        <a:bodyPr/>
        <a:lstStyle/>
        <a:p>
          <a:endParaRPr lang="zh-CN" altLang="en-US"/>
        </a:p>
      </dgm:t>
    </dgm:pt>
    <dgm:pt modelId="{EDE08458-2D31-4B0D-B253-5259992C9015}" type="pres">
      <dgm:prSet presAssocID="{8D758A18-1BDB-41DE-8A4C-6C3C54F13529}" presName="Accent6" presStyleCnt="0"/>
      <dgm:spPr/>
    </dgm:pt>
    <dgm:pt modelId="{67FFB8AF-1B16-42CB-93CD-B253645768A4}" type="pres">
      <dgm:prSet presAssocID="{8D758A18-1BDB-41DE-8A4C-6C3C54F13529}" presName="Accent" presStyleLbl="bgShp" presStyleIdx="5" presStyleCnt="6"/>
      <dgm:spPr/>
    </dgm:pt>
    <dgm:pt modelId="{2C16BDDF-2D2E-48BE-A0C7-59D58358B487}" type="pres">
      <dgm:prSet presAssocID="{8D758A18-1BDB-41DE-8A4C-6C3C54F13529}" presName="Child6" presStyleLbl="node1" presStyleIdx="5" presStyleCnt="6">
        <dgm:presLayoutVars>
          <dgm:chMax val="0"/>
          <dgm:chPref val="0"/>
          <dgm:bulletEnabled val="1"/>
        </dgm:presLayoutVars>
      </dgm:prSet>
      <dgm:spPr/>
      <dgm:t>
        <a:bodyPr/>
        <a:lstStyle/>
        <a:p>
          <a:endParaRPr lang="zh-CN" altLang="en-US"/>
        </a:p>
      </dgm:t>
    </dgm:pt>
  </dgm:ptLst>
  <dgm:cxnLst>
    <dgm:cxn modelId="{E6E6DDBF-93B6-4B4D-8A8A-CB140113B9E4}" srcId="{089B4874-6783-4196-9DDA-F7C71DDD7A9E}" destId="{C301A494-727B-44D1-ACE0-C869AD0CD556}" srcOrd="0" destOrd="0" parTransId="{D5BC6F1A-B417-4380-8A8B-F6F4911ED661}" sibTransId="{00BE76AD-F130-43BA-BF4D-8B991968D084}"/>
    <dgm:cxn modelId="{CF5D3F9C-76AE-4FF7-8F3D-C06594B7ADEB}" type="presOf" srcId="{BD94A9A5-4619-4854-BB90-0B45B02E77F5}" destId="{C006B8F3-8067-4DD7-B894-588FD5F94E7C}" srcOrd="0" destOrd="0" presId="urn:microsoft.com/office/officeart/2011/layout/HexagonRadial#1"/>
    <dgm:cxn modelId="{D53EAD1D-DF4E-42AA-9649-00B50E48F92C}" type="presOf" srcId="{8FED2474-50A9-42BF-A1AC-F6258E6F8D41}" destId="{3FC30344-AC76-4A55-94EA-8A58EA4AB077}" srcOrd="0" destOrd="0" presId="urn:microsoft.com/office/officeart/2011/layout/HexagonRadial#1"/>
    <dgm:cxn modelId="{DE3CC5B9-3435-4589-A1FE-C75936E4D926}" type="presOf" srcId="{4EE3B5F7-9E33-4C1B-86E7-ED3DD2F6B912}" destId="{D089FF7D-D13D-41F9-8B15-0F10EFFBC799}" srcOrd="0" destOrd="0" presId="urn:microsoft.com/office/officeart/2011/layout/HexagonRadial#1"/>
    <dgm:cxn modelId="{4A2AD21B-33CE-47A5-94CD-2B4872326BA6}" type="presOf" srcId="{8D758A18-1BDB-41DE-8A4C-6C3C54F13529}" destId="{2C16BDDF-2D2E-48BE-A0C7-59D58358B487}" srcOrd="0" destOrd="0" presId="urn:microsoft.com/office/officeart/2011/layout/HexagonRadial#1"/>
    <dgm:cxn modelId="{A2EDEF67-21CA-404D-B6BF-6116C6C79DCD}" type="presOf" srcId="{7E77F900-D165-4B63-A3AE-5F38C6542D2D}" destId="{43985522-E424-43BC-BD59-08277FE04464}" srcOrd="0" destOrd="0" presId="urn:microsoft.com/office/officeart/2011/layout/HexagonRadial#1"/>
    <dgm:cxn modelId="{90A3617F-DF86-4CB7-A3DA-D81F11280C8F}" srcId="{C301A494-727B-44D1-ACE0-C869AD0CD556}" destId="{8D758A18-1BDB-41DE-8A4C-6C3C54F13529}" srcOrd="5" destOrd="0" parTransId="{1397F5A5-BA5C-40A8-AAE6-16F9CA2764F3}" sibTransId="{8AA47441-19FA-4DEA-BBA3-17D71C64E6F6}"/>
    <dgm:cxn modelId="{7DB63EA6-B468-42F7-A6A6-4022CE6091AC}" type="presOf" srcId="{FE380EA3-020D-42CC-9A1A-48FD4424BB0C}" destId="{BD17419A-141A-4B57-8560-231AC96DC77D}" srcOrd="0" destOrd="0" presId="urn:microsoft.com/office/officeart/2011/layout/HexagonRadial#1"/>
    <dgm:cxn modelId="{4603FBAE-89FB-4783-9C5E-C282D1429592}" srcId="{C301A494-727B-44D1-ACE0-C869AD0CD556}" destId="{7E77F900-D165-4B63-A3AE-5F38C6542D2D}" srcOrd="4" destOrd="0" parTransId="{4B381CD4-8FA2-4706-9834-1FFBC4FEC379}" sibTransId="{F1F9F0F4-A94A-415B-8710-B5DEA37FCC0C}"/>
    <dgm:cxn modelId="{0DF9F264-2A95-4E59-A0C2-FF813746D358}" srcId="{C301A494-727B-44D1-ACE0-C869AD0CD556}" destId="{4EE3B5F7-9E33-4C1B-86E7-ED3DD2F6B912}" srcOrd="2" destOrd="0" parTransId="{829044CD-4461-45B0-BED9-F80EF7072453}" sibTransId="{F7138FBE-65AF-4A7A-878F-5AC1250EE094}"/>
    <dgm:cxn modelId="{85513B7B-8426-4235-83D9-84C4A6B08CF8}" srcId="{C301A494-727B-44D1-ACE0-C869AD0CD556}" destId="{BD94A9A5-4619-4854-BB90-0B45B02E77F5}" srcOrd="0" destOrd="0" parTransId="{910478CA-F276-43B2-B18F-DCA7454F8A71}" sibTransId="{55AB7D47-60B6-4539-83C3-BD9592B6E331}"/>
    <dgm:cxn modelId="{932B8BBC-B387-4EF4-9063-D99860913087}" type="presOf" srcId="{089B4874-6783-4196-9DDA-F7C71DDD7A9E}" destId="{0A815198-D053-4856-96D6-DB989469D455}" srcOrd="0" destOrd="0" presId="urn:microsoft.com/office/officeart/2011/layout/HexagonRadial#1"/>
    <dgm:cxn modelId="{444552C1-E59B-4666-8493-C302A92ABADB}" srcId="{C301A494-727B-44D1-ACE0-C869AD0CD556}" destId="{8FED2474-50A9-42BF-A1AC-F6258E6F8D41}" srcOrd="3" destOrd="0" parTransId="{5F9FF3B7-EBC4-415C-B80C-B2614D6D6B7D}" sibTransId="{1A9044A5-6ADE-41BE-AB11-24A945D589BD}"/>
    <dgm:cxn modelId="{DBCB34C7-0063-400B-85B5-F7AB8A10497F}" srcId="{C301A494-727B-44D1-ACE0-C869AD0CD556}" destId="{FE380EA3-020D-42CC-9A1A-48FD4424BB0C}" srcOrd="1" destOrd="0" parTransId="{2B62088F-A9F5-4F49-820A-603815D69AB2}" sibTransId="{4D2281FE-A095-4C6A-B388-8BAC59360447}"/>
    <dgm:cxn modelId="{F6ED548E-E493-4DE7-AE0D-4A2E275B4B87}" type="presOf" srcId="{C301A494-727B-44D1-ACE0-C869AD0CD556}" destId="{F4F78FB8-EFF7-49FF-9B83-A6DDBF8BA368}" srcOrd="0" destOrd="0" presId="urn:microsoft.com/office/officeart/2011/layout/HexagonRadial#1"/>
    <dgm:cxn modelId="{D366D963-6D6E-4AED-9949-48AACDA69530}" type="presParOf" srcId="{0A815198-D053-4856-96D6-DB989469D455}" destId="{F4F78FB8-EFF7-49FF-9B83-A6DDBF8BA368}" srcOrd="0" destOrd="0" presId="urn:microsoft.com/office/officeart/2011/layout/HexagonRadial#1"/>
    <dgm:cxn modelId="{6FCD2660-64AB-43DE-9F06-7DB92689ACAA}" type="presParOf" srcId="{0A815198-D053-4856-96D6-DB989469D455}" destId="{6110AAE2-1737-4763-B820-36CCE54A81DE}" srcOrd="1" destOrd="0" presId="urn:microsoft.com/office/officeart/2011/layout/HexagonRadial#1"/>
    <dgm:cxn modelId="{95105B67-E919-4BDB-A766-D502955EC6C3}" type="presParOf" srcId="{6110AAE2-1737-4763-B820-36CCE54A81DE}" destId="{EEC2E5EC-906B-4593-9CCC-A8247289E4D1}" srcOrd="0" destOrd="0" presId="urn:microsoft.com/office/officeart/2011/layout/HexagonRadial#1"/>
    <dgm:cxn modelId="{B8C17E78-4A9E-4D2C-BCCC-BFE2C47AD1A7}" type="presParOf" srcId="{0A815198-D053-4856-96D6-DB989469D455}" destId="{C006B8F3-8067-4DD7-B894-588FD5F94E7C}" srcOrd="2" destOrd="0" presId="urn:microsoft.com/office/officeart/2011/layout/HexagonRadial#1"/>
    <dgm:cxn modelId="{2DB0C141-2387-4D04-92A4-CEB9F2BAD152}" type="presParOf" srcId="{0A815198-D053-4856-96D6-DB989469D455}" destId="{EFFF22E5-94C0-4360-8B0D-E1554A6B6DCB}" srcOrd="3" destOrd="0" presId="urn:microsoft.com/office/officeart/2011/layout/HexagonRadial#1"/>
    <dgm:cxn modelId="{8665AA37-FDF4-4B00-BE21-FA86BD1B60E9}" type="presParOf" srcId="{EFFF22E5-94C0-4360-8B0D-E1554A6B6DCB}" destId="{813130F5-9F30-4399-86FC-7D015196A006}" srcOrd="0" destOrd="0" presId="urn:microsoft.com/office/officeart/2011/layout/HexagonRadial#1"/>
    <dgm:cxn modelId="{59968D32-D676-4575-B678-AAE32F865E8C}" type="presParOf" srcId="{0A815198-D053-4856-96D6-DB989469D455}" destId="{BD17419A-141A-4B57-8560-231AC96DC77D}" srcOrd="4" destOrd="0" presId="urn:microsoft.com/office/officeart/2011/layout/HexagonRadial#1"/>
    <dgm:cxn modelId="{DD659AF0-298E-44EA-9053-DBF86D865086}" type="presParOf" srcId="{0A815198-D053-4856-96D6-DB989469D455}" destId="{0F8535C9-7E31-444B-8724-EF58BEF4A459}" srcOrd="5" destOrd="0" presId="urn:microsoft.com/office/officeart/2011/layout/HexagonRadial#1"/>
    <dgm:cxn modelId="{64A7B79B-CEF3-4E31-942D-0B558CD275C6}" type="presParOf" srcId="{0F8535C9-7E31-444B-8724-EF58BEF4A459}" destId="{15DB3E19-4F6F-45A7-91FA-8B660E43EDF9}" srcOrd="0" destOrd="0" presId="urn:microsoft.com/office/officeart/2011/layout/HexagonRadial#1"/>
    <dgm:cxn modelId="{3B52084B-F58E-4D69-8010-52586F760F1A}" type="presParOf" srcId="{0A815198-D053-4856-96D6-DB989469D455}" destId="{D089FF7D-D13D-41F9-8B15-0F10EFFBC799}" srcOrd="6" destOrd="0" presId="urn:microsoft.com/office/officeart/2011/layout/HexagonRadial#1"/>
    <dgm:cxn modelId="{A6015BA5-E6CF-4B00-A797-B493CF012A72}" type="presParOf" srcId="{0A815198-D053-4856-96D6-DB989469D455}" destId="{00A9811C-741C-4AED-A4F2-5CE975FEDA9E}" srcOrd="7" destOrd="0" presId="urn:microsoft.com/office/officeart/2011/layout/HexagonRadial#1"/>
    <dgm:cxn modelId="{BBBCD876-70A6-45C9-9412-F3D7C7151F6C}" type="presParOf" srcId="{00A9811C-741C-4AED-A4F2-5CE975FEDA9E}" destId="{9F81C4EF-A4E3-4F07-8D30-F4E6EEBC6BCA}" srcOrd="0" destOrd="0" presId="urn:microsoft.com/office/officeart/2011/layout/HexagonRadial#1"/>
    <dgm:cxn modelId="{CF02A04B-6754-4B11-89B7-7BAC877A14C6}" type="presParOf" srcId="{0A815198-D053-4856-96D6-DB989469D455}" destId="{3FC30344-AC76-4A55-94EA-8A58EA4AB077}" srcOrd="8" destOrd="0" presId="urn:microsoft.com/office/officeart/2011/layout/HexagonRadial#1"/>
    <dgm:cxn modelId="{3AE27B58-D129-4FD8-B196-8BD53A6E86BB}" type="presParOf" srcId="{0A815198-D053-4856-96D6-DB989469D455}" destId="{B747279A-6F8A-4371-B46A-173F8D026AA4}" srcOrd="9" destOrd="0" presId="urn:microsoft.com/office/officeart/2011/layout/HexagonRadial#1"/>
    <dgm:cxn modelId="{78E831A0-89CE-4EB4-A9C1-2477D8955E12}" type="presParOf" srcId="{B747279A-6F8A-4371-B46A-173F8D026AA4}" destId="{B0893410-B22C-42E6-8F1E-C951031EE7AF}" srcOrd="0" destOrd="0" presId="urn:microsoft.com/office/officeart/2011/layout/HexagonRadial#1"/>
    <dgm:cxn modelId="{40437142-94A6-4841-8E28-B9C345D60D38}" type="presParOf" srcId="{0A815198-D053-4856-96D6-DB989469D455}" destId="{43985522-E424-43BC-BD59-08277FE04464}" srcOrd="10" destOrd="0" presId="urn:microsoft.com/office/officeart/2011/layout/HexagonRadial#1"/>
    <dgm:cxn modelId="{A2EA08C6-B7B1-4312-AE7B-5266313D9370}" type="presParOf" srcId="{0A815198-D053-4856-96D6-DB989469D455}" destId="{EDE08458-2D31-4B0D-B253-5259992C9015}" srcOrd="11" destOrd="0" presId="urn:microsoft.com/office/officeart/2011/layout/HexagonRadial#1"/>
    <dgm:cxn modelId="{A86BF48A-2FA9-41AC-98BB-4423202E7E3C}" type="presParOf" srcId="{EDE08458-2D31-4B0D-B253-5259992C9015}" destId="{67FFB8AF-1B16-42CB-93CD-B253645768A4}" srcOrd="0" destOrd="0" presId="urn:microsoft.com/office/officeart/2011/layout/HexagonRadial#1"/>
    <dgm:cxn modelId="{11982EA0-1B20-4F0E-8CC8-15818EC4C900}" type="presParOf" srcId="{0A815198-D053-4856-96D6-DB989469D455}" destId="{2C16BDDF-2D2E-48BE-A0C7-59D58358B487}" srcOrd="12" destOrd="0" presId="urn:microsoft.com/office/officeart/2011/layout/HexagonRadial#1"/>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DC6EE-A10A-4CB1-BF95-74764135CF29}">
      <dsp:nvSpPr>
        <dsp:cNvPr id="0" name=""/>
        <dsp:cNvSpPr/>
      </dsp:nvSpPr>
      <dsp:spPr>
        <a:xfrm>
          <a:off x="-4215503" y="-646815"/>
          <a:ext cx="5022791" cy="5022791"/>
        </a:xfrm>
        <a:prstGeom prst="blockArc">
          <a:avLst>
            <a:gd name="adj1" fmla="val 18900000"/>
            <a:gd name="adj2" fmla="val 2700000"/>
            <a:gd name="adj3" fmla="val 43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E2DC8B-B6DC-4B8F-B15F-331418B8C6E2}">
      <dsp:nvSpPr>
        <dsp:cNvPr id="0" name=""/>
        <dsp:cNvSpPr/>
      </dsp:nvSpPr>
      <dsp:spPr>
        <a:xfrm>
          <a:off x="519171" y="372916"/>
          <a:ext cx="6805565" cy="7458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004" tIns="55880" rIns="55880" bIns="55880" numCol="1" spcCol="1270" anchor="ctr" anchorCtr="0">
          <a:noAutofit/>
        </a:bodyPr>
        <a:lstStyle/>
        <a:p>
          <a:pPr lvl="0" algn="l" defTabSz="977900">
            <a:lnSpc>
              <a:spcPct val="90000"/>
            </a:lnSpc>
            <a:spcBef>
              <a:spcPct val="0"/>
            </a:spcBef>
            <a:spcAft>
              <a:spcPct val="35000"/>
            </a:spcAft>
          </a:pPr>
          <a:r>
            <a:rPr lang="zh-CN" altLang="en-US" sz="2200" kern="1200" dirty="0" smtClean="0">
              <a:solidFill>
                <a:schemeClr val="bg1"/>
              </a:solidFill>
              <a:latin typeface="微软雅黑" panose="020B0503020204020204" pitchFamily="34" charset="-122"/>
              <a:ea typeface="微软雅黑" panose="020B0503020204020204" pitchFamily="34" charset="-122"/>
            </a:rPr>
            <a:t>是用于</a:t>
          </a:r>
          <a:r>
            <a:rPr lang="zh-CN" altLang="en-US" sz="2200" b="1" kern="1200" dirty="0" smtClean="0">
              <a:solidFill>
                <a:schemeClr val="bg1"/>
              </a:solidFill>
              <a:latin typeface="微软雅黑" panose="020B0503020204020204" pitchFamily="34" charset="-122"/>
              <a:ea typeface="微软雅黑" panose="020B0503020204020204" pitchFamily="34" charset="-122"/>
            </a:rPr>
            <a:t>应聘</a:t>
          </a:r>
          <a:r>
            <a:rPr lang="zh-CN" altLang="en-US" sz="2200" kern="1200" dirty="0" smtClean="0">
              <a:solidFill>
                <a:schemeClr val="bg1"/>
              </a:solidFill>
              <a:latin typeface="微软雅黑" panose="020B0503020204020204" pitchFamily="34" charset="-122"/>
              <a:ea typeface="微软雅黑" panose="020B0503020204020204" pitchFamily="34" charset="-122"/>
            </a:rPr>
            <a:t>的</a:t>
          </a:r>
          <a:r>
            <a:rPr lang="zh-CN" altLang="en-US" sz="2200" b="1" kern="1200" dirty="0" smtClean="0">
              <a:solidFill>
                <a:schemeClr val="bg1"/>
              </a:solidFill>
              <a:latin typeface="微软雅黑" panose="020B0503020204020204" pitchFamily="34" charset="-122"/>
              <a:ea typeface="微软雅黑" panose="020B0503020204020204" pitchFamily="34" charset="-122"/>
            </a:rPr>
            <a:t>书面材料</a:t>
          </a:r>
          <a:endParaRPr lang="zh-CN" altLang="en-US" sz="2200" kern="1200" dirty="0">
            <a:solidFill>
              <a:schemeClr val="bg1"/>
            </a:solidFill>
          </a:endParaRPr>
        </a:p>
      </dsp:txBody>
      <dsp:txXfrm>
        <a:off x="519171" y="372916"/>
        <a:ext cx="6805565" cy="745832"/>
      </dsp:txXfrm>
    </dsp:sp>
    <dsp:sp modelId="{D350737A-2009-46D0-81D3-C9B1556317CA}">
      <dsp:nvSpPr>
        <dsp:cNvPr id="0" name=""/>
        <dsp:cNvSpPr/>
      </dsp:nvSpPr>
      <dsp:spPr>
        <a:xfrm>
          <a:off x="53026" y="279687"/>
          <a:ext cx="932290" cy="93229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C0A3BB-2C64-4AF8-80AF-BE82D96F60D0}">
      <dsp:nvSpPr>
        <dsp:cNvPr id="0" name=""/>
        <dsp:cNvSpPr/>
      </dsp:nvSpPr>
      <dsp:spPr>
        <a:xfrm>
          <a:off x="790281" y="1491664"/>
          <a:ext cx="6534455" cy="745832"/>
        </a:xfrm>
        <a:prstGeom prst="rect">
          <a:avLst/>
        </a:prstGeom>
        <a:solidFill>
          <a:srgbClr val="E200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004" tIns="55880" rIns="55880" bIns="55880" numCol="1" spcCol="1270" anchor="ctr" anchorCtr="0">
          <a:noAutofit/>
        </a:bodyPr>
        <a:lstStyle/>
        <a:p>
          <a:pPr lvl="0" algn="l" defTabSz="977900">
            <a:lnSpc>
              <a:spcPct val="90000"/>
            </a:lnSpc>
            <a:spcBef>
              <a:spcPct val="0"/>
            </a:spcBef>
            <a:spcAft>
              <a:spcPct val="35000"/>
            </a:spcAft>
          </a:pPr>
          <a:r>
            <a:rPr lang="zh-CN" altLang="en-US" sz="2200" kern="1200" dirty="0" smtClean="0">
              <a:solidFill>
                <a:schemeClr val="bg1"/>
              </a:solidFill>
              <a:latin typeface="微软雅黑" panose="020B0503020204020204" pitchFamily="34" charset="-122"/>
              <a:ea typeface="微软雅黑" panose="020B0503020204020204" pitchFamily="34" charset="-122"/>
            </a:rPr>
            <a:t>表明你拥有什么</a:t>
          </a:r>
          <a:r>
            <a:rPr lang="zh-CN" altLang="en-US" sz="2200" b="1" kern="1200" dirty="0" smtClean="0">
              <a:solidFill>
                <a:schemeClr val="bg1"/>
              </a:solidFill>
              <a:latin typeface="微软雅黑" panose="020B0503020204020204" pitchFamily="34" charset="-122"/>
              <a:ea typeface="微软雅黑" panose="020B0503020204020204" pitchFamily="34" charset="-122"/>
            </a:rPr>
            <a:t>技能</a:t>
          </a:r>
          <a:r>
            <a:rPr lang="en-US" altLang="zh-CN" sz="2200" kern="1200" dirty="0" smtClean="0">
              <a:solidFill>
                <a:schemeClr val="bg1"/>
              </a:solidFill>
              <a:latin typeface="微软雅黑" panose="020B0503020204020204" pitchFamily="34" charset="-122"/>
              <a:ea typeface="微软雅黑" panose="020B0503020204020204" pitchFamily="34" charset="-122"/>
            </a:rPr>
            <a:t>/</a:t>
          </a:r>
          <a:r>
            <a:rPr lang="zh-CN" altLang="en-US" sz="2200" b="1" kern="1200" dirty="0" smtClean="0">
              <a:solidFill>
                <a:schemeClr val="bg1"/>
              </a:solidFill>
              <a:latin typeface="微软雅黑" panose="020B0503020204020204" pitchFamily="34" charset="-122"/>
              <a:ea typeface="微软雅黑" panose="020B0503020204020204" pitchFamily="34" charset="-122"/>
            </a:rPr>
            <a:t>态度</a:t>
          </a:r>
          <a:r>
            <a:rPr lang="en-US" altLang="zh-CN" sz="2200" kern="1200" dirty="0" smtClean="0">
              <a:solidFill>
                <a:schemeClr val="bg1"/>
              </a:solidFill>
              <a:latin typeface="微软雅黑" panose="020B0503020204020204" pitchFamily="34" charset="-122"/>
              <a:ea typeface="微软雅黑" panose="020B0503020204020204" pitchFamily="34" charset="-122"/>
            </a:rPr>
            <a:t>/</a:t>
          </a:r>
          <a:r>
            <a:rPr lang="zh-CN" altLang="en-US" sz="2200" b="1" kern="1200" dirty="0" smtClean="0">
              <a:solidFill>
                <a:schemeClr val="bg1"/>
              </a:solidFill>
              <a:latin typeface="微软雅黑" panose="020B0503020204020204" pitchFamily="34" charset="-122"/>
              <a:ea typeface="微软雅黑" panose="020B0503020204020204" pitchFamily="34" charset="-122"/>
            </a:rPr>
            <a:t>资质</a:t>
          </a:r>
          <a:r>
            <a:rPr lang="en-US" altLang="zh-CN" sz="2200" kern="1200" dirty="0" smtClean="0">
              <a:solidFill>
                <a:schemeClr val="bg1"/>
              </a:solidFill>
              <a:latin typeface="微软雅黑" panose="020B0503020204020204" pitchFamily="34" charset="-122"/>
              <a:ea typeface="微软雅黑" panose="020B0503020204020204" pitchFamily="34" charset="-122"/>
            </a:rPr>
            <a:t>/</a:t>
          </a:r>
          <a:r>
            <a:rPr lang="zh-CN" altLang="en-US" sz="2200" b="1" kern="1200" dirty="0" smtClean="0">
              <a:solidFill>
                <a:schemeClr val="bg1"/>
              </a:solidFill>
              <a:latin typeface="微软雅黑" panose="020B0503020204020204" pitchFamily="34" charset="-122"/>
              <a:ea typeface="微软雅黑" panose="020B0503020204020204" pitchFamily="34" charset="-122"/>
            </a:rPr>
            <a:t>资信</a:t>
          </a:r>
          <a:endParaRPr lang="zh-CN" altLang="en-US" sz="2200" kern="1200" dirty="0">
            <a:solidFill>
              <a:schemeClr val="bg1"/>
            </a:solidFill>
          </a:endParaRPr>
        </a:p>
      </dsp:txBody>
      <dsp:txXfrm>
        <a:off x="790281" y="1491664"/>
        <a:ext cx="6534455" cy="745832"/>
      </dsp:txXfrm>
    </dsp:sp>
    <dsp:sp modelId="{2B68E38E-A3C4-4033-AF0C-D12F0EB1B212}">
      <dsp:nvSpPr>
        <dsp:cNvPr id="0" name=""/>
        <dsp:cNvSpPr/>
      </dsp:nvSpPr>
      <dsp:spPr>
        <a:xfrm>
          <a:off x="324136" y="1398435"/>
          <a:ext cx="932290" cy="932290"/>
        </a:xfrm>
        <a:prstGeom prst="ellipse">
          <a:avLst/>
        </a:prstGeom>
        <a:solidFill>
          <a:schemeClr val="lt1">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AC0233-C3D8-45B2-9D35-E31C62B4B895}">
      <dsp:nvSpPr>
        <dsp:cNvPr id="0" name=""/>
        <dsp:cNvSpPr/>
      </dsp:nvSpPr>
      <dsp:spPr>
        <a:xfrm>
          <a:off x="519171" y="2610412"/>
          <a:ext cx="6805565" cy="745832"/>
        </a:xfrm>
        <a:prstGeom prst="rect">
          <a:avLst/>
        </a:prstGeom>
        <a:solidFill>
          <a:srgbClr val="1A1EB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004" tIns="55880" rIns="55880" bIns="55880" numCol="1" spcCol="1270" anchor="ctr" anchorCtr="0">
          <a:noAutofit/>
        </a:bodyPr>
        <a:lstStyle/>
        <a:p>
          <a:pPr lvl="0" algn="l" defTabSz="977900">
            <a:lnSpc>
              <a:spcPct val="90000"/>
            </a:lnSpc>
            <a:spcBef>
              <a:spcPct val="0"/>
            </a:spcBef>
            <a:spcAft>
              <a:spcPct val="35000"/>
            </a:spcAft>
          </a:pPr>
          <a:r>
            <a:rPr lang="zh-CN" altLang="en-US" sz="2200" kern="1200" dirty="0" smtClean="0">
              <a:solidFill>
                <a:schemeClr val="bg1"/>
              </a:solidFill>
              <a:latin typeface="微软雅黑" panose="020B0503020204020204" pitchFamily="34" charset="-122"/>
              <a:ea typeface="微软雅黑" panose="020B0503020204020204" pitchFamily="34" charset="-122"/>
            </a:rPr>
            <a:t>证明能够</a:t>
          </a:r>
          <a:r>
            <a:rPr lang="zh-CN" altLang="en-US" sz="2200" b="1" kern="1200" dirty="0" smtClean="0">
              <a:solidFill>
                <a:schemeClr val="bg1"/>
              </a:solidFill>
              <a:latin typeface="微软雅黑" panose="020B0503020204020204" pitchFamily="34" charset="-122"/>
              <a:ea typeface="微软雅黑" panose="020B0503020204020204" pitchFamily="34" charset="-122"/>
            </a:rPr>
            <a:t>解决</a:t>
          </a:r>
          <a:r>
            <a:rPr lang="zh-CN" altLang="en-US" sz="2200" kern="1200" dirty="0" smtClean="0">
              <a:solidFill>
                <a:schemeClr val="bg1"/>
              </a:solidFill>
              <a:latin typeface="微软雅黑" panose="020B0503020204020204" pitchFamily="34" charset="-122"/>
              <a:ea typeface="微软雅黑" panose="020B0503020204020204" pitchFamily="34" charset="-122"/>
            </a:rPr>
            <a:t>未来雇主的</a:t>
          </a:r>
          <a:r>
            <a:rPr lang="zh-CN" altLang="en-US" sz="2200" b="1" kern="1200" dirty="0" smtClean="0">
              <a:solidFill>
                <a:schemeClr val="bg1"/>
              </a:solidFill>
              <a:latin typeface="微软雅黑" panose="020B0503020204020204" pitchFamily="34" charset="-122"/>
              <a:ea typeface="微软雅黑" panose="020B0503020204020204" pitchFamily="34" charset="-122"/>
            </a:rPr>
            <a:t>问题</a:t>
          </a:r>
          <a:r>
            <a:rPr lang="zh-CN" altLang="en-US" sz="2200" kern="1200" dirty="0" smtClean="0">
              <a:solidFill>
                <a:schemeClr val="bg1"/>
              </a:solidFill>
              <a:latin typeface="微软雅黑" panose="020B0503020204020204" pitchFamily="34" charset="-122"/>
              <a:ea typeface="微软雅黑" panose="020B0503020204020204" pitchFamily="34" charset="-122"/>
            </a:rPr>
            <a:t>或</a:t>
          </a:r>
          <a:r>
            <a:rPr lang="zh-CN" altLang="en-US" sz="2200" b="1" kern="1200" dirty="0" smtClean="0">
              <a:solidFill>
                <a:schemeClr val="bg1"/>
              </a:solidFill>
              <a:latin typeface="微软雅黑" panose="020B0503020204020204" pitchFamily="34" charset="-122"/>
              <a:ea typeface="微软雅黑" panose="020B0503020204020204" pitchFamily="34" charset="-122"/>
            </a:rPr>
            <a:t>满足</a:t>
          </a:r>
          <a:r>
            <a:rPr lang="zh-CN" altLang="en-US" sz="2200" kern="1200" dirty="0" smtClean="0">
              <a:solidFill>
                <a:schemeClr val="bg1"/>
              </a:solidFill>
              <a:latin typeface="微软雅黑" panose="020B0503020204020204" pitchFamily="34" charset="-122"/>
              <a:ea typeface="微软雅黑" panose="020B0503020204020204" pitchFamily="34" charset="-122"/>
            </a:rPr>
            <a:t>他的特定</a:t>
          </a:r>
          <a:r>
            <a:rPr lang="zh-CN" altLang="en-US" sz="2200" b="1" kern="1200" dirty="0" smtClean="0">
              <a:solidFill>
                <a:schemeClr val="bg1"/>
              </a:solidFill>
              <a:latin typeface="微软雅黑" panose="020B0503020204020204" pitchFamily="34" charset="-122"/>
              <a:ea typeface="微软雅黑" panose="020B0503020204020204" pitchFamily="34" charset="-122"/>
            </a:rPr>
            <a:t>需要</a:t>
          </a:r>
          <a:endParaRPr lang="zh-CN" altLang="en-US" sz="2200" kern="1200" dirty="0">
            <a:solidFill>
              <a:schemeClr val="bg1"/>
            </a:solidFill>
          </a:endParaRPr>
        </a:p>
      </dsp:txBody>
      <dsp:txXfrm>
        <a:off x="519171" y="2610412"/>
        <a:ext cx="6805565" cy="745832"/>
      </dsp:txXfrm>
    </dsp:sp>
    <dsp:sp modelId="{D9DD2EDF-71F3-4E13-9A40-0C3CED23678E}">
      <dsp:nvSpPr>
        <dsp:cNvPr id="0" name=""/>
        <dsp:cNvSpPr/>
      </dsp:nvSpPr>
      <dsp:spPr>
        <a:xfrm>
          <a:off x="53026" y="2517183"/>
          <a:ext cx="932290" cy="932290"/>
        </a:xfrm>
        <a:prstGeom prst="ellipse">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562EF-906A-4727-8852-F87A4FA0F347}">
      <dsp:nvSpPr>
        <dsp:cNvPr id="0" name=""/>
        <dsp:cNvSpPr/>
      </dsp:nvSpPr>
      <dsp:spPr>
        <a:xfrm>
          <a:off x="1696012" y="432270"/>
          <a:ext cx="2882290" cy="2882290"/>
        </a:xfrm>
        <a:prstGeom prst="blockArc">
          <a:avLst>
            <a:gd name="adj1" fmla="val 10800000"/>
            <a:gd name="adj2" fmla="val 16200000"/>
            <a:gd name="adj3" fmla="val 4639"/>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99367C-5AE9-48A2-976B-F122932ADC14}">
      <dsp:nvSpPr>
        <dsp:cNvPr id="0" name=""/>
        <dsp:cNvSpPr/>
      </dsp:nvSpPr>
      <dsp:spPr>
        <a:xfrm>
          <a:off x="1696012" y="432270"/>
          <a:ext cx="2882290" cy="2882290"/>
        </a:xfrm>
        <a:prstGeom prst="blockArc">
          <a:avLst>
            <a:gd name="adj1" fmla="val 5400000"/>
            <a:gd name="adj2" fmla="val 10800000"/>
            <a:gd name="adj3" fmla="val 4639"/>
          </a:avLst>
        </a:prstGeom>
        <a:solidFill>
          <a:schemeClr val="accent5">
            <a:hueOff val="-4902230"/>
            <a:satOff val="-6819"/>
            <a:lumOff val="-26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FDE58D-7198-4F14-9584-2723DC55A60F}">
      <dsp:nvSpPr>
        <dsp:cNvPr id="0" name=""/>
        <dsp:cNvSpPr/>
      </dsp:nvSpPr>
      <dsp:spPr>
        <a:xfrm>
          <a:off x="1696012" y="432270"/>
          <a:ext cx="2882290" cy="2882290"/>
        </a:xfrm>
        <a:prstGeom prst="blockArc">
          <a:avLst>
            <a:gd name="adj1" fmla="val 0"/>
            <a:gd name="adj2" fmla="val 5400000"/>
            <a:gd name="adj3" fmla="val 4639"/>
          </a:avLst>
        </a:prstGeom>
        <a:solidFill>
          <a:schemeClr val="accent5">
            <a:hueOff val="-2451115"/>
            <a:satOff val="-3409"/>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B93CF4-AA83-44EE-956E-2777EB2845F7}">
      <dsp:nvSpPr>
        <dsp:cNvPr id="0" name=""/>
        <dsp:cNvSpPr/>
      </dsp:nvSpPr>
      <dsp:spPr>
        <a:xfrm>
          <a:off x="1696012" y="432270"/>
          <a:ext cx="2882290" cy="2882290"/>
        </a:xfrm>
        <a:prstGeom prst="blockArc">
          <a:avLst>
            <a:gd name="adj1" fmla="val 16200000"/>
            <a:gd name="adj2" fmla="val 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339D1C-5448-4CE3-8196-78138E8CCC21}">
      <dsp:nvSpPr>
        <dsp:cNvPr id="0" name=""/>
        <dsp:cNvSpPr/>
      </dsp:nvSpPr>
      <dsp:spPr>
        <a:xfrm>
          <a:off x="2473881" y="1210140"/>
          <a:ext cx="1326551" cy="132655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zh-CN" altLang="en-US" sz="3300" kern="1200" dirty="0" smtClean="0">
              <a:latin typeface="华康俪金黑W8(P)" panose="020B0800000000000000" pitchFamily="34" charset="-122"/>
              <a:ea typeface="华康俪金黑W8(P)" panose="020B0800000000000000" pitchFamily="34" charset="-122"/>
            </a:rPr>
            <a:t>经历</a:t>
          </a:r>
          <a:endParaRPr lang="zh-CN" altLang="en-US" sz="3300" kern="1200" dirty="0">
            <a:latin typeface="华康俪金黑W8(P)" panose="020B0800000000000000" pitchFamily="34" charset="-122"/>
            <a:ea typeface="华康俪金黑W8(P)" panose="020B0800000000000000" pitchFamily="34" charset="-122"/>
          </a:endParaRPr>
        </a:p>
      </dsp:txBody>
      <dsp:txXfrm>
        <a:off x="2668150" y="1404409"/>
        <a:ext cx="938013" cy="938013"/>
      </dsp:txXfrm>
    </dsp:sp>
    <dsp:sp modelId="{1F8B0632-2B0A-4372-BDF3-2C7CDF0A0115}">
      <dsp:nvSpPr>
        <dsp:cNvPr id="0" name=""/>
        <dsp:cNvSpPr/>
      </dsp:nvSpPr>
      <dsp:spPr>
        <a:xfrm>
          <a:off x="2672864" y="1406"/>
          <a:ext cx="928586" cy="92858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latin typeface="华康俪金黑W8(P)" panose="020B0800000000000000" pitchFamily="34" charset="-122"/>
              <a:ea typeface="华康俪金黑W8(P)" panose="020B0800000000000000" pitchFamily="34" charset="-122"/>
            </a:rPr>
            <a:t>情况</a:t>
          </a:r>
          <a:endParaRPr lang="zh-CN" altLang="en-US" sz="2300" kern="1200" dirty="0">
            <a:latin typeface="华康俪金黑W8(P)" panose="020B0800000000000000" pitchFamily="34" charset="-122"/>
            <a:ea typeface="华康俪金黑W8(P)" panose="020B0800000000000000" pitchFamily="34" charset="-122"/>
          </a:endParaRPr>
        </a:p>
      </dsp:txBody>
      <dsp:txXfrm>
        <a:off x="2808852" y="137394"/>
        <a:ext cx="656610" cy="656610"/>
      </dsp:txXfrm>
    </dsp:sp>
    <dsp:sp modelId="{44D919E8-5CD0-4B2E-BA39-2891A35AE2B0}">
      <dsp:nvSpPr>
        <dsp:cNvPr id="0" name=""/>
        <dsp:cNvSpPr/>
      </dsp:nvSpPr>
      <dsp:spPr>
        <a:xfrm>
          <a:off x="4080580" y="1409122"/>
          <a:ext cx="928586" cy="928586"/>
        </a:xfrm>
        <a:prstGeom prst="ellipse">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latin typeface="华康俪金黑W8(P)" panose="020B0800000000000000" pitchFamily="34" charset="-122"/>
              <a:ea typeface="华康俪金黑W8(P)" panose="020B0800000000000000" pitchFamily="34" charset="-122"/>
            </a:rPr>
            <a:t>任务</a:t>
          </a:r>
          <a:endParaRPr lang="zh-CN" altLang="en-US" sz="2300" kern="1200" dirty="0">
            <a:latin typeface="华康俪金黑W8(P)" panose="020B0800000000000000" pitchFamily="34" charset="-122"/>
            <a:ea typeface="华康俪金黑W8(P)" panose="020B0800000000000000" pitchFamily="34" charset="-122"/>
          </a:endParaRPr>
        </a:p>
      </dsp:txBody>
      <dsp:txXfrm>
        <a:off x="4216568" y="1545110"/>
        <a:ext cx="656610" cy="656610"/>
      </dsp:txXfrm>
    </dsp:sp>
    <dsp:sp modelId="{7516D70D-F682-4EF2-91A3-A00B3F43A3E0}">
      <dsp:nvSpPr>
        <dsp:cNvPr id="0" name=""/>
        <dsp:cNvSpPr/>
      </dsp:nvSpPr>
      <dsp:spPr>
        <a:xfrm>
          <a:off x="2672864" y="2816838"/>
          <a:ext cx="928586" cy="928586"/>
        </a:xfrm>
        <a:prstGeom prst="ellipse">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latin typeface="华康俪金黑W8(P)" panose="020B0800000000000000" pitchFamily="34" charset="-122"/>
              <a:ea typeface="华康俪金黑W8(P)" panose="020B0800000000000000" pitchFamily="34" charset="-122"/>
            </a:rPr>
            <a:t>成就</a:t>
          </a:r>
          <a:endParaRPr lang="zh-CN" altLang="en-US" sz="2300" kern="1200" dirty="0">
            <a:latin typeface="华康俪金黑W8(P)" panose="020B0800000000000000" pitchFamily="34" charset="-122"/>
            <a:ea typeface="华康俪金黑W8(P)" panose="020B0800000000000000" pitchFamily="34" charset="-122"/>
          </a:endParaRPr>
        </a:p>
      </dsp:txBody>
      <dsp:txXfrm>
        <a:off x="2808852" y="2952826"/>
        <a:ext cx="656610" cy="656610"/>
      </dsp:txXfrm>
    </dsp:sp>
    <dsp:sp modelId="{C31D5403-8271-4E8A-A698-7FCE4A57A0E6}">
      <dsp:nvSpPr>
        <dsp:cNvPr id="0" name=""/>
        <dsp:cNvSpPr/>
      </dsp:nvSpPr>
      <dsp:spPr>
        <a:xfrm>
          <a:off x="1265148" y="1409122"/>
          <a:ext cx="928586" cy="928586"/>
        </a:xfrm>
        <a:prstGeom prst="ellips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smtClean="0">
              <a:latin typeface="华康俪金黑W8(P)" panose="020B0800000000000000" pitchFamily="34" charset="-122"/>
              <a:ea typeface="华康俪金黑W8(P)" panose="020B0800000000000000" pitchFamily="34" charset="-122"/>
            </a:rPr>
            <a:t>结果</a:t>
          </a:r>
          <a:endParaRPr lang="zh-CN" altLang="en-US" sz="2300" kern="1200" dirty="0">
            <a:latin typeface="华康俪金黑W8(P)" panose="020B0800000000000000" pitchFamily="34" charset="-122"/>
            <a:ea typeface="华康俪金黑W8(P)" panose="020B0800000000000000" pitchFamily="34" charset="-122"/>
          </a:endParaRPr>
        </a:p>
      </dsp:txBody>
      <dsp:txXfrm>
        <a:off x="1401136" y="1545110"/>
        <a:ext cx="656610" cy="656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78FB8-EFF7-49FF-9B83-A6DDBF8BA368}">
      <dsp:nvSpPr>
        <dsp:cNvPr id="0" name=""/>
        <dsp:cNvSpPr/>
      </dsp:nvSpPr>
      <dsp:spPr>
        <a:xfrm>
          <a:off x="2074184" y="1147165"/>
          <a:ext cx="1473159" cy="126131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成就</a:t>
          </a:r>
          <a:endParaRPr lang="zh-CN" altLang="en-US" sz="3200" kern="1200" dirty="0">
            <a:latin typeface="微软雅黑" panose="020B0503020204020204" pitchFamily="34" charset="-122"/>
            <a:ea typeface="微软雅黑" panose="020B0503020204020204" pitchFamily="34" charset="-122"/>
          </a:endParaRPr>
        </a:p>
      </dsp:txBody>
      <dsp:txXfrm>
        <a:off x="2317066" y="1355120"/>
        <a:ext cx="987395" cy="845403"/>
      </dsp:txXfrm>
    </dsp:sp>
    <dsp:sp modelId="{813130F5-9F30-4399-86FC-7D015196A006}">
      <dsp:nvSpPr>
        <dsp:cNvPr id="0" name=""/>
        <dsp:cNvSpPr/>
      </dsp:nvSpPr>
      <dsp:spPr>
        <a:xfrm>
          <a:off x="2994764" y="543712"/>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06B8F3-8067-4DD7-B894-588FD5F94E7C}">
      <dsp:nvSpPr>
        <dsp:cNvPr id="0" name=""/>
        <dsp:cNvSpPr/>
      </dsp:nvSpPr>
      <dsp:spPr>
        <a:xfrm>
          <a:off x="2216027" y="0"/>
          <a:ext cx="1194900" cy="1033729"/>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专业协会活动</a:t>
          </a:r>
          <a:endParaRPr lang="zh-CN" altLang="en-US" sz="1600" kern="1200" dirty="0">
            <a:latin typeface="微软雅黑" panose="020B0503020204020204" pitchFamily="34" charset="-122"/>
            <a:ea typeface="微软雅黑" panose="020B0503020204020204" pitchFamily="34" charset="-122"/>
          </a:endParaRPr>
        </a:p>
      </dsp:txBody>
      <dsp:txXfrm>
        <a:off x="2414047" y="171311"/>
        <a:ext cx="798860" cy="691107"/>
      </dsp:txXfrm>
    </dsp:sp>
    <dsp:sp modelId="{15DB3E19-4F6F-45A7-91FA-8B660E43EDF9}">
      <dsp:nvSpPr>
        <dsp:cNvPr id="0" name=""/>
        <dsp:cNvSpPr/>
      </dsp:nvSpPr>
      <dsp:spPr>
        <a:xfrm>
          <a:off x="3636815" y="1429867"/>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7419A-141A-4B57-8560-231AC96DC77D}">
      <dsp:nvSpPr>
        <dsp:cNvPr id="0" name=""/>
        <dsp:cNvSpPr/>
      </dsp:nvSpPr>
      <dsp:spPr>
        <a:xfrm>
          <a:off x="3311889" y="635812"/>
          <a:ext cx="1194900" cy="1033729"/>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社会活动</a:t>
          </a:r>
          <a:endParaRPr lang="zh-CN" altLang="en-US" sz="2000" kern="1200" dirty="0">
            <a:latin typeface="微软雅黑" panose="020B0503020204020204" pitchFamily="34" charset="-122"/>
            <a:ea typeface="微软雅黑" panose="020B0503020204020204" pitchFamily="34" charset="-122"/>
          </a:endParaRPr>
        </a:p>
      </dsp:txBody>
      <dsp:txXfrm>
        <a:off x="3509909" y="807123"/>
        <a:ext cx="798860" cy="691107"/>
      </dsp:txXfrm>
    </dsp:sp>
    <dsp:sp modelId="{9F81C4EF-A4E3-4F07-8D30-F4E6EEBC6BCA}">
      <dsp:nvSpPr>
        <dsp:cNvPr id="0" name=""/>
        <dsp:cNvSpPr/>
      </dsp:nvSpPr>
      <dsp:spPr>
        <a:xfrm>
          <a:off x="3190805" y="2430170"/>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9FF7D-D13D-41F9-8B15-0F10EFFBC799}">
      <dsp:nvSpPr>
        <dsp:cNvPr id="0" name=""/>
        <dsp:cNvSpPr/>
      </dsp:nvSpPr>
      <dsp:spPr>
        <a:xfrm>
          <a:off x="3311889" y="1885746"/>
          <a:ext cx="1194900" cy="1033729"/>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lumMod val="65000"/>
                  <a:lumOff val="35000"/>
                </a:schemeClr>
              </a:solidFill>
              <a:latin typeface="微软雅黑" panose="020B0503020204020204" pitchFamily="34" charset="-122"/>
              <a:ea typeface="微软雅黑" panose="020B0503020204020204" pitchFamily="34" charset="-122"/>
            </a:rPr>
            <a:t>发表论文</a:t>
          </a:r>
          <a:endParaRPr lang="zh-CN" altLang="en-US" sz="2000"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3509909" y="2057057"/>
        <a:ext cx="798860" cy="691107"/>
      </dsp:txXfrm>
    </dsp:sp>
    <dsp:sp modelId="{B0893410-B22C-42E6-8F1E-C951031EE7AF}">
      <dsp:nvSpPr>
        <dsp:cNvPr id="0" name=""/>
        <dsp:cNvSpPr/>
      </dsp:nvSpPr>
      <dsp:spPr>
        <a:xfrm>
          <a:off x="2084428" y="2534005"/>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C30344-AC76-4A55-94EA-8A58EA4AB077}">
      <dsp:nvSpPr>
        <dsp:cNvPr id="0" name=""/>
        <dsp:cNvSpPr/>
      </dsp:nvSpPr>
      <dsp:spPr>
        <a:xfrm>
          <a:off x="2216027" y="2522270"/>
          <a:ext cx="1194900" cy="1033729"/>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ts val="23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某段成功经历</a:t>
          </a:r>
          <a:endParaRPr lang="zh-CN" altLang="en-US" sz="2000" kern="1200" dirty="0">
            <a:latin typeface="微软雅黑" panose="020B0503020204020204" pitchFamily="34" charset="-122"/>
            <a:ea typeface="微软雅黑" panose="020B0503020204020204" pitchFamily="34" charset="-122"/>
          </a:endParaRPr>
        </a:p>
      </dsp:txBody>
      <dsp:txXfrm>
        <a:off x="2414047" y="2693581"/>
        <a:ext cx="798860" cy="691107"/>
      </dsp:txXfrm>
    </dsp:sp>
    <dsp:sp modelId="{67FFB8AF-1B16-42CB-93CD-B253645768A4}">
      <dsp:nvSpPr>
        <dsp:cNvPr id="0" name=""/>
        <dsp:cNvSpPr/>
      </dsp:nvSpPr>
      <dsp:spPr>
        <a:xfrm>
          <a:off x="1431863" y="1648205"/>
          <a:ext cx="550135" cy="474014"/>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85522-E424-43BC-BD59-08277FE04464}">
      <dsp:nvSpPr>
        <dsp:cNvPr id="0" name=""/>
        <dsp:cNvSpPr/>
      </dsp:nvSpPr>
      <dsp:spPr>
        <a:xfrm>
          <a:off x="1115077" y="1886457"/>
          <a:ext cx="1194900" cy="1033729"/>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其他活动</a:t>
          </a:r>
          <a:endParaRPr lang="zh-CN" altLang="en-US" sz="2000" kern="1200" dirty="0">
            <a:latin typeface="微软雅黑" panose="020B0503020204020204" pitchFamily="34" charset="-122"/>
            <a:ea typeface="微软雅黑" panose="020B0503020204020204" pitchFamily="34" charset="-122"/>
          </a:endParaRPr>
        </a:p>
      </dsp:txBody>
      <dsp:txXfrm>
        <a:off x="1313097" y="2057768"/>
        <a:ext cx="798860" cy="691107"/>
      </dsp:txXfrm>
    </dsp:sp>
    <dsp:sp modelId="{2C16BDDF-2D2E-48BE-A0C7-59D58358B487}">
      <dsp:nvSpPr>
        <dsp:cNvPr id="0" name=""/>
        <dsp:cNvSpPr/>
      </dsp:nvSpPr>
      <dsp:spPr>
        <a:xfrm>
          <a:off x="1115077" y="634390"/>
          <a:ext cx="1194900" cy="1033729"/>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比赛经历</a:t>
          </a:r>
          <a:endParaRPr lang="zh-CN" altLang="en-US" sz="2000" kern="1200" dirty="0">
            <a:latin typeface="微软雅黑" panose="020B0503020204020204" pitchFamily="34" charset="-122"/>
            <a:ea typeface="微软雅黑" panose="020B0503020204020204" pitchFamily="34" charset="-122"/>
          </a:endParaRPr>
        </a:p>
      </dsp:txBody>
      <dsp:txXfrm>
        <a:off x="1313097" y="805701"/>
        <a:ext cx="798860" cy="69110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1">
  <dgm:title val="六边形射线"/>
  <dgm:desc val="用于显示与中心观点或主题相关的顺序流程。限制为六个级别 2 形状。非常适合于少量文本。不使用的文本不出现，但是在切换版式后仍然可用。"/>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4A2B6-516C-497C-A22F-743C3C7E7E8D}"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C04DA7-CC10-464A-8248-042F0BAA930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14B3A-49EF-44B4-BF3B-55D3E1F932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64680-716E-43A8-B9D5-3F3181828D4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A64680-716E-43A8-B9D5-3F3181828D4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fld>
            <a:endParaRPr lang="zh-CN" altLang="en-US"/>
          </a:p>
        </p:txBody>
      </p:sp>
      <p:sp>
        <p:nvSpPr>
          <p:cNvPr id="7" name="矩形 6"/>
          <p:cNvSpPr/>
          <p:nvPr userDrawn="1"/>
        </p:nvSpPr>
        <p:spPr>
          <a:xfrm>
            <a:off x="0" y="0"/>
            <a:ext cx="12192000" cy="6858000"/>
          </a:xfrm>
          <a:prstGeom prst="rect">
            <a:avLst/>
          </a:prstGeom>
          <a:gradFill>
            <a:gsLst>
              <a:gs pos="0">
                <a:srgbClr val="DC7819">
                  <a:alpha val="98000"/>
                  <a:lumMod val="92000"/>
                  <a:lumOff val="8000"/>
                </a:srgbClr>
              </a:gs>
              <a:gs pos="100000">
                <a:srgbClr val="E678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6781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a:gsLst>
              <a:gs pos="80000">
                <a:srgbClr val="E67819"/>
              </a:gs>
              <a:gs pos="59000">
                <a:srgbClr val="E67D1E"/>
              </a:gs>
              <a:gs pos="0">
                <a:srgbClr val="DC7819">
                  <a:alpha val="98000"/>
                  <a:lumMod val="92000"/>
                  <a:lumOff val="8000"/>
                </a:srgbClr>
              </a:gs>
              <a:gs pos="100000">
                <a:srgbClr val="E678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67819"/>
              </a:solidFill>
            </a:endParaRPr>
          </a:p>
        </p:txBody>
      </p:sp>
      <p:sp>
        <p:nvSpPr>
          <p:cNvPr id="8" name="圆角矩形 7"/>
          <p:cNvSpPr/>
          <p:nvPr userDrawn="1"/>
        </p:nvSpPr>
        <p:spPr>
          <a:xfrm>
            <a:off x="602901" y="-62296"/>
            <a:ext cx="1678074" cy="502418"/>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圆角矩形 8"/>
          <p:cNvSpPr/>
          <p:nvPr userDrawn="1"/>
        </p:nvSpPr>
        <p:spPr>
          <a:xfrm>
            <a:off x="602901" y="512468"/>
            <a:ext cx="1678074" cy="773723"/>
          </a:xfrm>
          <a:prstGeom prst="roundRect">
            <a:avLst>
              <a:gd name="adj" fmla="val 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5"/>
          <p:cNvSpPr txBox="1"/>
          <p:nvPr userDrawn="1"/>
        </p:nvSpPr>
        <p:spPr>
          <a:xfrm>
            <a:off x="673237" y="942952"/>
            <a:ext cx="1512167" cy="338554"/>
          </a:xfrm>
          <a:prstGeom prst="rect">
            <a:avLst/>
          </a:prstGeom>
          <a:noFill/>
        </p:spPr>
        <p:txBody>
          <a:bodyPr wrap="square" rtlCol="0">
            <a:spAutoFit/>
          </a:bodyPr>
          <a:lstStyle/>
          <a:p>
            <a:pPr algn="ctr"/>
            <a:r>
              <a:rPr lang="en-US" altLang="zh-CN" sz="1600" dirty="0" smtClean="0">
                <a:solidFill>
                  <a:srgbClr val="E67819"/>
                </a:solidFill>
                <a:latin typeface="Agency FB" panose="020B0503020202020204" pitchFamily="34" charset="0"/>
                <a:ea typeface="Adobe 宋体 Std L" pitchFamily="18" charset="-122"/>
              </a:rPr>
              <a:t>Contents Page</a:t>
            </a:r>
            <a:endParaRPr lang="zh-CN" altLang="en-US" sz="1600" dirty="0">
              <a:solidFill>
                <a:srgbClr val="E67819"/>
              </a:solidFill>
              <a:latin typeface="Agency FB" panose="020B0503020202020204" pitchFamily="34" charset="0"/>
              <a:ea typeface="Adobe 宋体 Std L" pitchFamily="18" charset="-122"/>
            </a:endParaRPr>
          </a:p>
        </p:txBody>
      </p:sp>
      <p:sp>
        <p:nvSpPr>
          <p:cNvPr id="11" name="文本框 10"/>
          <p:cNvSpPr txBox="1"/>
          <p:nvPr userDrawn="1"/>
        </p:nvSpPr>
        <p:spPr>
          <a:xfrm>
            <a:off x="673237" y="502418"/>
            <a:ext cx="1512167" cy="461665"/>
          </a:xfrm>
          <a:prstGeom prst="rect">
            <a:avLst/>
          </a:prstGeom>
          <a:noFill/>
        </p:spPr>
        <p:txBody>
          <a:bodyPr wrap="square" rtlCol="0">
            <a:spAutoFit/>
          </a:bodyPr>
          <a:lstStyle/>
          <a:p>
            <a:pPr algn="ctr"/>
            <a:r>
              <a:rPr lang="zh-CN" altLang="en-US" sz="2400" b="1" dirty="0" smtClean="0">
                <a:solidFill>
                  <a:srgbClr val="E67819"/>
                </a:solidFill>
                <a:ea typeface="微软雅黑" panose="020B0503020204020204" charset="-122"/>
              </a:rPr>
              <a:t>目录页</a:t>
            </a:r>
            <a:endParaRPr lang="zh-CN" altLang="en-US" sz="2400" b="1" dirty="0">
              <a:solidFill>
                <a:srgbClr val="E67819"/>
              </a:solidFill>
              <a:ea typeface="微软雅黑" panose="020B0503020204020204" charset="-122"/>
            </a:endParaRPr>
          </a:p>
        </p:txBody>
      </p:sp>
      <p:cxnSp>
        <p:nvCxnSpPr>
          <p:cNvPr id="13" name="直接连接符 12"/>
          <p:cNvCxnSpPr/>
          <p:nvPr userDrawn="1"/>
        </p:nvCxnSpPr>
        <p:spPr>
          <a:xfrm>
            <a:off x="10701495" y="6290268"/>
            <a:ext cx="149050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userDrawn="1"/>
        </p:nvSpPr>
        <p:spPr>
          <a:xfrm>
            <a:off x="10701495" y="5988818"/>
            <a:ext cx="1065125" cy="3014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10995272" y="5897711"/>
            <a:ext cx="671611" cy="365125"/>
          </a:xfrm>
          <a:prstGeom prst="rect">
            <a:avLst/>
          </a:prstGeom>
        </p:spPr>
        <p:txBody>
          <a:bodyPr/>
          <a:lstStyle>
            <a:lvl1pPr>
              <a:defRPr sz="2800">
                <a:solidFill>
                  <a:srgbClr val="E67D1E"/>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A8169-D2F4-41EB-9C1E-EA59B024562B}"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FF4CC6E-2BF8-41F6-8325-161742A1313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最后空白">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fld>
            <a:endParaRPr lang="zh-CN" altLang="en-US"/>
          </a:p>
        </p:txBody>
      </p:sp>
      <p:sp>
        <p:nvSpPr>
          <p:cNvPr id="7" name="矩形 6"/>
          <p:cNvSpPr/>
          <p:nvPr userDrawn="1"/>
        </p:nvSpPr>
        <p:spPr>
          <a:xfrm>
            <a:off x="6350" y="44450"/>
            <a:ext cx="12192000" cy="6858000"/>
          </a:xfrm>
          <a:prstGeom prst="rect">
            <a:avLst/>
          </a:prstGeom>
          <a:gradFill>
            <a:gsLst>
              <a:gs pos="0">
                <a:srgbClr val="DC7819">
                  <a:alpha val="98000"/>
                  <a:lumMod val="92000"/>
                  <a:lumOff val="8000"/>
                </a:srgbClr>
              </a:gs>
              <a:gs pos="100000">
                <a:srgbClr val="E6781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67819"/>
              </a:solidFill>
            </a:endParaRPr>
          </a:p>
        </p:txBody>
      </p:sp>
      <p:sp>
        <p:nvSpPr>
          <p:cNvPr id="8" name="圆角矩形 7"/>
          <p:cNvSpPr/>
          <p:nvPr userDrawn="1"/>
        </p:nvSpPr>
        <p:spPr>
          <a:xfrm>
            <a:off x="602901" y="-62296"/>
            <a:ext cx="1678074" cy="502418"/>
          </a:xfrm>
          <a:prstGeom prst="roundRect">
            <a:avLst>
              <a:gd name="adj" fmla="val 8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圆角矩形 8"/>
          <p:cNvSpPr/>
          <p:nvPr userDrawn="1"/>
        </p:nvSpPr>
        <p:spPr>
          <a:xfrm>
            <a:off x="602901" y="512468"/>
            <a:ext cx="1678074" cy="773723"/>
          </a:xfrm>
          <a:prstGeom prst="roundRect">
            <a:avLst>
              <a:gd name="adj" fmla="val 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673237" y="502418"/>
            <a:ext cx="1512167" cy="461665"/>
          </a:xfrm>
          <a:prstGeom prst="rect">
            <a:avLst/>
          </a:prstGeom>
          <a:noFill/>
        </p:spPr>
        <p:txBody>
          <a:bodyPr wrap="square" rtlCol="0">
            <a:spAutoFit/>
          </a:bodyPr>
          <a:lstStyle/>
          <a:p>
            <a:pPr algn="ctr"/>
            <a:r>
              <a:rPr lang="zh-CN" altLang="en-US" sz="2400" b="1" dirty="0" smtClean="0">
                <a:solidFill>
                  <a:srgbClr val="E67819"/>
                </a:solidFill>
                <a:ea typeface="微软雅黑" panose="020B0503020204020204" charset="-122"/>
              </a:rPr>
              <a:t>过渡页</a:t>
            </a:r>
            <a:endParaRPr lang="zh-CN" altLang="en-US" sz="2400" b="1" dirty="0">
              <a:solidFill>
                <a:srgbClr val="E67819"/>
              </a:solidFill>
              <a:ea typeface="微软雅黑" panose="020B0503020204020204" charset="-122"/>
            </a:endParaRPr>
          </a:p>
        </p:txBody>
      </p:sp>
      <p:cxnSp>
        <p:nvCxnSpPr>
          <p:cNvPr id="12" name="直接连接符 11"/>
          <p:cNvCxnSpPr/>
          <p:nvPr userDrawn="1"/>
        </p:nvCxnSpPr>
        <p:spPr>
          <a:xfrm>
            <a:off x="10701495" y="6290268"/>
            <a:ext cx="149050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圆角矩形 12"/>
          <p:cNvSpPr/>
          <p:nvPr userDrawn="1"/>
        </p:nvSpPr>
        <p:spPr>
          <a:xfrm>
            <a:off x="10701495" y="5988817"/>
            <a:ext cx="1065125" cy="301450"/>
          </a:xfrm>
          <a:prstGeom prst="roundRect">
            <a:avLst>
              <a:gd name="adj" fmla="val 124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5"/>
          <p:cNvSpPr txBox="1"/>
          <p:nvPr userDrawn="1"/>
        </p:nvSpPr>
        <p:spPr>
          <a:xfrm>
            <a:off x="10800537" y="5956980"/>
            <a:ext cx="671611" cy="365125"/>
          </a:xfrm>
          <a:prstGeom prst="rect">
            <a:avLst/>
          </a:prstGeom>
        </p:spPr>
        <p:txBody>
          <a:bodyPr vert="horz" lIns="91440" tIns="45720" rIns="91440" bIns="45720" rtlCol="0" anchor="ctr"/>
          <a:lstStyle>
            <a:defPPr>
              <a:defRPr lang="zh-CN"/>
            </a:defPPr>
            <a:lvl1pPr marL="0" algn="r" defTabSz="914400" rtl="0" eaLnBrk="1" latinLnBrk="0" hangingPunct="1">
              <a:defRPr sz="2800" kern="1200">
                <a:solidFill>
                  <a:srgbClr val="E67D1E"/>
                </a:solidFill>
                <a:latin typeface="DFPLiYuan-XB" panose="020F0800000000000000" pitchFamily="34" charset="-120"/>
                <a:ea typeface="DFPLiYuan-XB" panose="020F0800000000000000" pitchFamily="34" charset="-12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9E1B02-3EE7-4CF1-8E7A-C928EE5E2AD9}" type="slidenum">
              <a:rPr lang="zh-CN" altLang="en-US" smtClean="0"/>
            </a:fld>
            <a:endParaRPr lang="zh-CN" altLang="en-US" dirty="0"/>
          </a:p>
        </p:txBody>
      </p:sp>
      <p:sp>
        <p:nvSpPr>
          <p:cNvPr id="15" name="矩形 14"/>
          <p:cNvSpPr/>
          <p:nvPr userDrawn="1"/>
        </p:nvSpPr>
        <p:spPr>
          <a:xfrm>
            <a:off x="597329" y="916861"/>
            <a:ext cx="1663982" cy="369332"/>
          </a:xfrm>
          <a:prstGeom prst="rect">
            <a:avLst/>
          </a:prstGeom>
        </p:spPr>
        <p:txBody>
          <a:bodyPr wrap="none">
            <a:spAutoFit/>
          </a:bodyPr>
          <a:lstStyle/>
          <a:p>
            <a:pPr algn="ctr"/>
            <a:r>
              <a:rPr lang="en-US" altLang="zh-CN" sz="1800" dirty="0" smtClean="0">
                <a:solidFill>
                  <a:srgbClr val="E67819"/>
                </a:solidFill>
                <a:latin typeface="Agency FB" panose="020B0503020202020204" pitchFamily="34" charset="0"/>
                <a:ea typeface="Adobe 宋体 Std L" pitchFamily="18" charset="-122"/>
              </a:rPr>
              <a:t>Transition Page</a:t>
            </a:r>
            <a:endParaRPr lang="en-US" altLang="zh-CN" sz="1800" dirty="0" smtClean="0">
              <a:solidFill>
                <a:srgbClr val="E67819"/>
              </a:solidFill>
              <a:latin typeface="Agency FB" panose="020B0503020202020204" pitchFamily="34" charset="0"/>
              <a:ea typeface="Adobe 宋体 Std L" pitchFamily="18"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a:xfrm>
            <a:off x="5830982" y="6395110"/>
            <a:ext cx="671611" cy="365125"/>
          </a:xfrm>
          <a:prstGeom prst="rect">
            <a:avLst/>
          </a:prstGeom>
        </p:spPr>
        <p:txBody>
          <a:bodyPr/>
          <a:lstStyle>
            <a:lvl1pPr>
              <a:defRPr sz="2800">
                <a:solidFill>
                  <a:schemeClr val="bg1"/>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fld>
            <a:endParaRPr lang="zh-CN" altLang="en-US" dirty="0"/>
          </a:p>
        </p:txBody>
      </p:sp>
      <p:sp>
        <p:nvSpPr>
          <p:cNvPr id="8" name="文本框 7"/>
          <p:cNvSpPr txBox="1"/>
          <p:nvPr userDrawn="1"/>
        </p:nvSpPr>
        <p:spPr>
          <a:xfrm>
            <a:off x="10401723" y="463903"/>
            <a:ext cx="1245996"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第一章</a:t>
            </a:r>
            <a:endParaRPr lang="zh-CN" altLang="en-US" dirty="0">
              <a:solidFill>
                <a:schemeClr val="bg1"/>
              </a:solidFill>
              <a:latin typeface="微软雅黑" panose="020B0503020204020204" charset="-122"/>
              <a:ea typeface="微软雅黑" panose="020B0503020204020204" charset="-122"/>
            </a:endParaRPr>
          </a:p>
        </p:txBody>
      </p:sp>
      <p:sp>
        <p:nvSpPr>
          <p:cNvPr id="9" name="文本框 8"/>
          <p:cNvSpPr txBox="1"/>
          <p:nvPr userDrawn="1"/>
        </p:nvSpPr>
        <p:spPr>
          <a:xfrm>
            <a:off x="10401723" y="904912"/>
            <a:ext cx="1487156"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charset="-122"/>
                <a:ea typeface="微软雅黑" panose="020B0503020204020204" charset="-122"/>
              </a:rPr>
              <a:t>简历概述</a:t>
            </a:r>
            <a:endParaRPr lang="zh-CN" altLang="en-US" sz="24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0" name="文本框 9"/>
          <p:cNvSpPr txBox="1"/>
          <p:nvPr userDrawn="1"/>
        </p:nvSpPr>
        <p:spPr>
          <a:xfrm>
            <a:off x="10379947" y="452177"/>
            <a:ext cx="1245996"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第二章</a:t>
            </a:r>
            <a:endParaRPr lang="zh-CN" altLang="en-US" dirty="0">
              <a:solidFill>
                <a:schemeClr val="bg1"/>
              </a:solidFill>
              <a:latin typeface="微软雅黑" panose="020B0503020204020204" charset="-122"/>
              <a:ea typeface="微软雅黑" panose="020B0503020204020204" charset="-122"/>
            </a:endParaRPr>
          </a:p>
        </p:txBody>
      </p:sp>
      <p:sp>
        <p:nvSpPr>
          <p:cNvPr id="11" name="文本框 10"/>
          <p:cNvSpPr txBox="1"/>
          <p:nvPr userDrawn="1"/>
        </p:nvSpPr>
        <p:spPr>
          <a:xfrm>
            <a:off x="10379947" y="712322"/>
            <a:ext cx="1487156" cy="830997"/>
          </a:xfrm>
          <a:prstGeom prst="rect">
            <a:avLst/>
          </a:prstGeom>
          <a:noFill/>
        </p:spPr>
        <p:txBody>
          <a:bodyPr wrap="square" rtlCol="0">
            <a:spAutoFit/>
          </a:bodyPr>
          <a:lstStyle/>
          <a:p>
            <a:r>
              <a:rPr lang="zh-CN" altLang="en-US" sz="2400" b="1" dirty="0" smtClean="0">
                <a:solidFill>
                  <a:schemeClr val="bg1"/>
                </a:solidFill>
                <a:latin typeface="微软雅黑" panose="020B0503020204020204" charset="-122"/>
                <a:ea typeface="微软雅黑" panose="020B0503020204020204" charset="-122"/>
              </a:rPr>
              <a:t>一步一步做简历</a:t>
            </a:r>
            <a:endParaRPr lang="zh-CN" altLang="en-US" sz="2400" b="1" dirty="0">
              <a:solidFill>
                <a:schemeClr val="bg1"/>
              </a:solidFill>
              <a:latin typeface="微软雅黑" panose="020B0503020204020204" charset="-122"/>
              <a:ea typeface="微软雅黑" panose="020B0503020204020204" charset="-122"/>
            </a:endParaRPr>
          </a:p>
        </p:txBody>
      </p:sp>
      <p:sp>
        <p:nvSpPr>
          <p:cNvPr id="12" name="灯片编号占位符 6"/>
          <p:cNvSpPr>
            <a:spLocks noGrp="1"/>
          </p:cNvSpPr>
          <p:nvPr>
            <p:ph type="sldNum" sz="quarter" idx="12"/>
          </p:nvPr>
        </p:nvSpPr>
        <p:spPr>
          <a:xfrm>
            <a:off x="5797114" y="6395110"/>
            <a:ext cx="671611" cy="365125"/>
          </a:xfrm>
          <a:prstGeom prst="rect">
            <a:avLst/>
          </a:prstGeom>
        </p:spPr>
        <p:txBody>
          <a:bodyPr/>
          <a:lstStyle>
            <a:lvl1pPr>
              <a:defRPr sz="2800">
                <a:solidFill>
                  <a:schemeClr val="bg1"/>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文本框 5"/>
          <p:cNvSpPr txBox="1"/>
          <p:nvPr userDrawn="1"/>
        </p:nvSpPr>
        <p:spPr>
          <a:xfrm>
            <a:off x="10379947" y="432081"/>
            <a:ext cx="1245996"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第三章</a:t>
            </a:r>
            <a:endParaRPr lang="zh-CN" altLang="en-US" dirty="0">
              <a:solidFill>
                <a:schemeClr val="bg1"/>
              </a:solidFill>
              <a:latin typeface="微软雅黑" panose="020B0503020204020204" charset="-122"/>
              <a:ea typeface="微软雅黑" panose="020B0503020204020204" charset="-122"/>
            </a:endParaRPr>
          </a:p>
        </p:txBody>
      </p:sp>
      <p:sp>
        <p:nvSpPr>
          <p:cNvPr id="7" name="文本框 6"/>
          <p:cNvSpPr txBox="1"/>
          <p:nvPr userDrawn="1"/>
        </p:nvSpPr>
        <p:spPr>
          <a:xfrm>
            <a:off x="10329145" y="722370"/>
            <a:ext cx="1487156" cy="830997"/>
          </a:xfrm>
          <a:prstGeom prst="rect">
            <a:avLst/>
          </a:prstGeom>
          <a:noFill/>
        </p:spPr>
        <p:txBody>
          <a:bodyPr wrap="square" rtlCol="0">
            <a:spAutoFit/>
          </a:bodyPr>
          <a:lstStyle/>
          <a:p>
            <a:pPr algn="ctr"/>
            <a:r>
              <a:rPr lang="zh-CN" altLang="en-US" sz="2400" b="1" dirty="0" smtClean="0">
                <a:solidFill>
                  <a:schemeClr val="bg1"/>
                </a:solidFill>
                <a:latin typeface="微软雅黑" panose="020B0503020204020204" charset="-122"/>
                <a:ea typeface="微软雅黑" panose="020B0503020204020204" charset="-122"/>
              </a:rPr>
              <a:t>锦上添花        秘籍</a:t>
            </a:r>
            <a:endParaRPr lang="zh-CN" altLang="en-US" sz="2400" b="1" dirty="0">
              <a:solidFill>
                <a:schemeClr val="bg1"/>
              </a:solidFill>
              <a:latin typeface="微软雅黑" panose="020B0503020204020204" charset="-122"/>
              <a:ea typeface="微软雅黑" panose="020B0503020204020204" charset="-122"/>
            </a:endParaRPr>
          </a:p>
        </p:txBody>
      </p:sp>
      <p:sp>
        <p:nvSpPr>
          <p:cNvPr id="8" name="灯片编号占位符 6"/>
          <p:cNvSpPr>
            <a:spLocks noGrp="1"/>
          </p:cNvSpPr>
          <p:nvPr>
            <p:ph type="sldNum" sz="quarter" idx="12"/>
          </p:nvPr>
        </p:nvSpPr>
        <p:spPr>
          <a:xfrm>
            <a:off x="5797114" y="6395110"/>
            <a:ext cx="671611" cy="365125"/>
          </a:xfrm>
          <a:prstGeom prst="rect">
            <a:avLst/>
          </a:prstGeom>
        </p:spPr>
        <p:txBody>
          <a:bodyPr/>
          <a:lstStyle>
            <a:lvl1pPr>
              <a:defRPr sz="2800">
                <a:solidFill>
                  <a:schemeClr val="bg1"/>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文本框 4"/>
          <p:cNvSpPr txBox="1"/>
          <p:nvPr userDrawn="1"/>
        </p:nvSpPr>
        <p:spPr>
          <a:xfrm>
            <a:off x="10379947" y="432081"/>
            <a:ext cx="1245996"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第四章</a:t>
            </a:r>
            <a:endParaRPr lang="zh-CN" altLang="en-US" dirty="0">
              <a:solidFill>
                <a:schemeClr val="bg1"/>
              </a:solidFill>
              <a:latin typeface="微软雅黑" panose="020B0503020204020204" charset="-122"/>
              <a:ea typeface="微软雅黑" panose="020B0503020204020204" charset="-122"/>
            </a:endParaRPr>
          </a:p>
        </p:txBody>
      </p:sp>
      <p:sp>
        <p:nvSpPr>
          <p:cNvPr id="6" name="文本框 5"/>
          <p:cNvSpPr txBox="1"/>
          <p:nvPr userDrawn="1"/>
        </p:nvSpPr>
        <p:spPr>
          <a:xfrm>
            <a:off x="10379947" y="842946"/>
            <a:ext cx="1487156"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charset="-122"/>
                <a:ea typeface="微软雅黑" panose="020B0503020204020204" charset="-122"/>
              </a:rPr>
              <a:t>常见问题</a:t>
            </a:r>
            <a:endParaRPr lang="zh-CN" altLang="en-US" sz="2400" b="1" dirty="0">
              <a:solidFill>
                <a:schemeClr val="bg1"/>
              </a:solidFill>
              <a:latin typeface="微软雅黑" panose="020B0503020204020204" charset="-122"/>
              <a:ea typeface="微软雅黑" panose="020B0503020204020204" charset="-122"/>
            </a:endParaRPr>
          </a:p>
        </p:txBody>
      </p:sp>
      <p:sp>
        <p:nvSpPr>
          <p:cNvPr id="7" name="灯片编号占位符 6"/>
          <p:cNvSpPr>
            <a:spLocks noGrp="1"/>
          </p:cNvSpPr>
          <p:nvPr>
            <p:ph type="sldNum" sz="quarter" idx="12"/>
          </p:nvPr>
        </p:nvSpPr>
        <p:spPr>
          <a:xfrm>
            <a:off x="5797114" y="6395110"/>
            <a:ext cx="671611" cy="365125"/>
          </a:xfrm>
          <a:prstGeom prst="rect">
            <a:avLst/>
          </a:prstGeom>
        </p:spPr>
        <p:txBody>
          <a:bodyPr/>
          <a:lstStyle>
            <a:lvl1pPr>
              <a:defRPr sz="2800">
                <a:solidFill>
                  <a:schemeClr val="bg1"/>
                </a:solidFill>
                <a:latin typeface="DFLiYuan-XB" panose="020F0809000000000000" pitchFamily="49" charset="-120"/>
                <a:ea typeface="DFLiYuan-XB" panose="020F0809000000000000" pitchFamily="49" charset="-120"/>
              </a:defRPr>
            </a:lvl1pPr>
          </a:lstStyle>
          <a:p>
            <a:fld id="{AD9E1B02-3EE7-4CF1-8E7A-C928EE5E2AD9}"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5599215" y="6445912"/>
            <a:ext cx="671611" cy="365125"/>
          </a:xfrm>
          <a:prstGeom prst="rect">
            <a:avLst/>
          </a:prstGeom>
        </p:spPr>
        <p:txBody>
          <a:bodyPr/>
          <a:lstStyle/>
          <a:p>
            <a:fld id="{AD9E1B02-3EE7-4CF1-8E7A-C928EE5E2AD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椭圆 12"/>
          <p:cNvSpPr/>
          <p:nvPr userDrawn="1"/>
        </p:nvSpPr>
        <p:spPr>
          <a:xfrm>
            <a:off x="5709278" y="6430037"/>
            <a:ext cx="762000" cy="762000"/>
          </a:xfrm>
          <a:prstGeom prst="ellips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67819"/>
              </a:solidFill>
            </a:endParaRPr>
          </a:p>
        </p:txBody>
      </p:sp>
      <p:cxnSp>
        <p:nvCxnSpPr>
          <p:cNvPr id="8" name="直接连接符 7"/>
          <p:cNvCxnSpPr/>
          <p:nvPr userDrawn="1"/>
        </p:nvCxnSpPr>
        <p:spPr>
          <a:xfrm>
            <a:off x="301137" y="329292"/>
            <a:ext cx="11578283" cy="356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nvSpPr>
        <p:spPr>
          <a:xfrm>
            <a:off x="10295467" y="423328"/>
            <a:ext cx="1583953" cy="1092200"/>
          </a:xfrm>
          <a:prstGeom prst="roundRect">
            <a:avLst>
              <a:gd name="adj" fmla="val 4586"/>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a:off x="301137" y="6544733"/>
            <a:ext cx="5337663" cy="0"/>
          </a:xfrm>
          <a:prstGeom prst="line">
            <a:avLst/>
          </a:prstGeom>
          <a:ln w="9525">
            <a:solidFill>
              <a:srgbClr val="E6781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6550224" y="6544732"/>
            <a:ext cx="5337663" cy="0"/>
          </a:xfrm>
          <a:prstGeom prst="line">
            <a:avLst/>
          </a:prstGeom>
          <a:ln w="9525">
            <a:solidFill>
              <a:srgbClr val="E67819"/>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hdphoto1.wdp"/><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microsoft.com/office/2007/relationships/hdphoto" Target="../media/hdphoto3.wdp"/><Relationship Id="rId3" Type="http://schemas.openxmlformats.org/officeDocument/2006/relationships/image" Target="../media/image28.png"/><Relationship Id="rId2" Type="http://schemas.microsoft.com/office/2007/relationships/hdphoto" Target="../media/hdphoto2.wdp"/><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40.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0" Type="http://schemas.openxmlformats.org/officeDocument/2006/relationships/notesSlide" Target="../notesSlides/notesSlide1.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2.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21.jpe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4726" b="19911"/>
          <a:stretch>
            <a:fillRect/>
          </a:stretch>
        </p:blipFill>
        <p:spPr>
          <a:xfrm>
            <a:off x="6118635" y="0"/>
            <a:ext cx="6073365" cy="6858000"/>
          </a:xfrm>
          <a:prstGeom prst="rect">
            <a:avLst/>
          </a:prstGeom>
        </p:spPr>
      </p:pic>
      <p:sp>
        <p:nvSpPr>
          <p:cNvPr id="7" name="五边形 6"/>
          <p:cNvSpPr/>
          <p:nvPr/>
        </p:nvSpPr>
        <p:spPr>
          <a:xfrm>
            <a:off x="702936" y="1150330"/>
            <a:ext cx="4690331" cy="2651204"/>
          </a:xfrm>
          <a:prstGeom prst="homePlat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18064" y="1464733"/>
            <a:ext cx="4436328" cy="1107996"/>
          </a:xfrm>
          <a:prstGeom prst="rect">
            <a:avLst/>
          </a:prstGeom>
          <a:noFill/>
        </p:spPr>
        <p:txBody>
          <a:bodyPr wrap="square" rtlCol="0">
            <a:spAutoFit/>
          </a:bodyPr>
          <a:lstStyle/>
          <a:p>
            <a:pPr algn="r"/>
            <a:r>
              <a:rPr lang="zh-CN" altLang="en-US" sz="6600" dirty="0" smtClean="0">
                <a:solidFill>
                  <a:srgbClr val="E68527"/>
                </a:solidFill>
                <a:latin typeface="方正超粗黑简体" panose="03000509000000000000" pitchFamily="65" charset="-122"/>
                <a:ea typeface="方正超粗黑简体" panose="03000509000000000000" pitchFamily="65" charset="-122"/>
              </a:rPr>
              <a:t>如何让简历</a:t>
            </a:r>
            <a:endParaRPr lang="zh-CN" altLang="en-US" sz="6600" dirty="0">
              <a:solidFill>
                <a:srgbClr val="E68527"/>
              </a:solidFill>
              <a:latin typeface="方正超粗黑简体" panose="03000509000000000000" pitchFamily="65" charset="-122"/>
              <a:ea typeface="方正超粗黑简体" panose="03000509000000000000" pitchFamily="65" charset="-122"/>
            </a:endParaRPr>
          </a:p>
        </p:txBody>
      </p:sp>
      <p:sp>
        <p:nvSpPr>
          <p:cNvPr id="10" name="文本框 9"/>
          <p:cNvSpPr txBox="1"/>
          <p:nvPr/>
        </p:nvSpPr>
        <p:spPr>
          <a:xfrm>
            <a:off x="702936" y="2484965"/>
            <a:ext cx="4351456" cy="1107996"/>
          </a:xfrm>
          <a:prstGeom prst="rect">
            <a:avLst/>
          </a:prstGeom>
          <a:noFill/>
        </p:spPr>
        <p:txBody>
          <a:bodyPr wrap="square" rtlCol="0">
            <a:spAutoFit/>
          </a:bodyPr>
          <a:lstStyle/>
          <a:p>
            <a:pPr algn="r"/>
            <a:r>
              <a:rPr lang="zh-CN" altLang="en-US" sz="6600" dirty="0">
                <a:solidFill>
                  <a:srgbClr val="E68527"/>
                </a:solidFill>
                <a:latin typeface="方正超粗黑简体" panose="03000509000000000000" pitchFamily="65" charset="-122"/>
                <a:ea typeface="方正超粗黑简体" panose="03000509000000000000" pitchFamily="65" charset="-122"/>
              </a:rPr>
              <a:t>脱颖而出</a:t>
            </a:r>
            <a:endParaRPr lang="zh-CN" altLang="en-US" sz="6600" dirty="0">
              <a:solidFill>
                <a:srgbClr val="E68527"/>
              </a:solidFill>
              <a:latin typeface="方正超粗黑简体" panose="03000509000000000000" pitchFamily="65" charset="-122"/>
              <a:ea typeface="方正超粗黑简体" panose="03000509000000000000" pitchFamily="65" charset="-122"/>
            </a:endParaRPr>
          </a:p>
        </p:txBody>
      </p:sp>
      <p:sp>
        <p:nvSpPr>
          <p:cNvPr id="12" name="文本框 11"/>
          <p:cNvSpPr txBox="1"/>
          <p:nvPr/>
        </p:nvSpPr>
        <p:spPr>
          <a:xfrm>
            <a:off x="1930401" y="4470400"/>
            <a:ext cx="3462866" cy="369332"/>
          </a:xfrm>
          <a:prstGeom prst="rect">
            <a:avLst/>
          </a:prstGeom>
          <a:noFill/>
        </p:spPr>
        <p:txBody>
          <a:bodyPr wrap="square" rtlCol="0">
            <a:spAutoFit/>
          </a:bodyPr>
          <a:lstStyle/>
          <a:p>
            <a:pPr algn="r"/>
            <a:r>
              <a:rPr lang="zh-CN" altLang="en-US" dirty="0" smtClean="0">
                <a:solidFill>
                  <a:schemeClr val="bg1"/>
                </a:solidFill>
                <a:effectLst>
                  <a:reflection blurRad="12700" stA="55000" dist="165100" dir="5400000" sy="-100000" algn="bl" rotWithShape="0"/>
                </a:effectLst>
                <a:latin typeface="微软雅黑" panose="020B0503020204020204" charset="-122"/>
                <a:ea typeface="微软雅黑" panose="020B0503020204020204" charset="-122"/>
              </a:rPr>
              <a:t>就业指导课程之简历制作</a:t>
            </a:r>
            <a:endParaRPr lang="zh-CN" altLang="en-US" dirty="0">
              <a:solidFill>
                <a:schemeClr val="bg1"/>
              </a:solidFill>
              <a:effectLst>
                <a:reflection blurRad="12700" stA="55000" dist="165100" dir="5400000" sy="-100000" algn="bl" rotWithShape="0"/>
              </a:effectLst>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6045" y="5838798"/>
            <a:ext cx="1089577" cy="345128"/>
          </a:xfrm>
          <a:prstGeom prst="rect">
            <a:avLst/>
          </a:prstGeom>
        </p:spPr>
      </p:pic>
      <p:sp>
        <p:nvSpPr>
          <p:cNvPr id="3" name="直角三角形 2"/>
          <p:cNvSpPr/>
          <p:nvPr/>
        </p:nvSpPr>
        <p:spPr>
          <a:xfrm>
            <a:off x="5393267" y="2853267"/>
            <a:ext cx="685800" cy="57573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30982" y="6369709"/>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第四节 简历制作原则</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1526"/>
          <a:stretch>
            <a:fillRect/>
          </a:stretch>
        </p:blipFill>
        <p:spPr>
          <a:xfrm>
            <a:off x="321547" y="1882377"/>
            <a:ext cx="3193648" cy="4368800"/>
          </a:xfrm>
          <a:prstGeom prst="rect">
            <a:avLst/>
          </a:prstGeom>
        </p:spPr>
      </p:pic>
      <p:sp>
        <p:nvSpPr>
          <p:cNvPr id="8" name="Text Box 4"/>
          <p:cNvSpPr txBox="1">
            <a:spLocks noChangeArrowheads="1"/>
          </p:cNvSpPr>
          <p:nvPr/>
        </p:nvSpPr>
        <p:spPr bwMode="auto">
          <a:xfrm>
            <a:off x="6027738" y="4970277"/>
            <a:ext cx="5543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b="1" dirty="0">
                <a:solidFill>
                  <a:srgbClr val="F26B43"/>
                </a:solidFill>
                <a:latin typeface="微软雅黑" panose="020B0503020204020204" charset="-122"/>
                <a:ea typeface="微软雅黑" panose="020B0503020204020204" charset="-122"/>
              </a:rPr>
              <a:t>一个中心，两个基本点，四项基本原则</a:t>
            </a:r>
            <a:endParaRPr lang="zh-CN" altLang="en-US" sz="2400" b="1" dirty="0">
              <a:solidFill>
                <a:srgbClr val="F26B43"/>
              </a:solidFill>
              <a:latin typeface="微软雅黑" panose="020B0503020204020204" charset="-122"/>
              <a:ea typeface="微软雅黑" panose="020B0503020204020204" charset="-122"/>
            </a:endParaRPr>
          </a:p>
        </p:txBody>
      </p:sp>
      <p:sp>
        <p:nvSpPr>
          <p:cNvPr id="9" name="Rectangle 3"/>
          <p:cNvSpPr txBox="1">
            <a:spLocks noChangeArrowheads="1"/>
          </p:cNvSpPr>
          <p:nvPr/>
        </p:nvSpPr>
        <p:spPr>
          <a:xfrm>
            <a:off x="3875088" y="1395413"/>
            <a:ext cx="7696200" cy="3313112"/>
          </a:xfrm>
          <a:prstGeom prst="rect">
            <a:avLst/>
          </a:prstGeom>
          <a:solidFill>
            <a:srgbClr val="CCFFCC">
              <a:alpha val="0"/>
            </a:srgb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Tx/>
              <a:buNone/>
            </a:pPr>
            <a:endParaRPr lang="en-US" altLang="zh-CN" sz="2000" b="1" dirty="0" smtClean="0">
              <a:solidFill>
                <a:srgbClr val="FF3300"/>
              </a:solidFill>
            </a:endParaRPr>
          </a:p>
          <a:p>
            <a:pPr marL="0" indent="0">
              <a:lnSpc>
                <a:spcPct val="150000"/>
              </a:lnSpc>
              <a:buFontTx/>
              <a:buNone/>
            </a:pPr>
            <a:r>
              <a:rPr lang="en-US" altLang="zh-CN" sz="2000" b="1" dirty="0" smtClean="0">
                <a:solidFill>
                  <a:srgbClr val="0000FF"/>
                </a:solidFill>
                <a:latin typeface="微软雅黑" panose="020B0503020204020204" charset="-122"/>
                <a:ea typeface="微软雅黑" panose="020B0503020204020204" charset="-122"/>
              </a:rPr>
              <a:t>    </a:t>
            </a:r>
            <a:r>
              <a:rPr lang="zh-CN" altLang="en-US" b="1" dirty="0" smtClean="0">
                <a:solidFill>
                  <a:schemeClr val="tx1">
                    <a:lumMod val="65000"/>
                    <a:lumOff val="35000"/>
                  </a:schemeClr>
                </a:solidFill>
                <a:latin typeface="微软雅黑" panose="020B0503020204020204" charset="-122"/>
                <a:ea typeface="微软雅黑" panose="020B0503020204020204" charset="-122"/>
              </a:rPr>
              <a:t>遵循</a:t>
            </a:r>
            <a:r>
              <a:rPr lang="zh-CN" altLang="en-US" sz="3200" b="1" dirty="0" smtClean="0">
                <a:solidFill>
                  <a:srgbClr val="F26B43"/>
                </a:solidFill>
                <a:latin typeface="微软雅黑" panose="020B0503020204020204" charset="-122"/>
                <a:ea typeface="微软雅黑" panose="020B0503020204020204" charset="-122"/>
              </a:rPr>
              <a:t>真实性、准确性、针对性、个性化</a:t>
            </a:r>
            <a:r>
              <a:rPr lang="zh-CN" altLang="en-US" b="1" dirty="0" smtClean="0">
                <a:solidFill>
                  <a:schemeClr val="tx1">
                    <a:lumMod val="65000"/>
                    <a:lumOff val="35000"/>
                  </a:schemeClr>
                </a:solidFill>
                <a:latin typeface="微软雅黑" panose="020B0503020204020204" charset="-122"/>
                <a:ea typeface="微软雅黑" panose="020B0503020204020204" charset="-122"/>
              </a:rPr>
              <a:t>的原则，全面展示自己的风采，充分体现自我的价值，最终实现打动用人单位，为</a:t>
            </a:r>
            <a:r>
              <a:rPr lang="zh-CN" altLang="en-US" sz="3200" b="1" dirty="0" smtClean="0">
                <a:solidFill>
                  <a:srgbClr val="F26B43"/>
                </a:solidFill>
                <a:latin typeface="微软雅黑" panose="020B0503020204020204" charset="-122"/>
                <a:ea typeface="微软雅黑" panose="020B0503020204020204" charset="-122"/>
              </a:rPr>
              <a:t>自己创造面试机会</a:t>
            </a:r>
            <a:r>
              <a:rPr lang="zh-CN" altLang="en-US" b="1" dirty="0" smtClean="0">
                <a:solidFill>
                  <a:schemeClr val="tx1">
                    <a:lumMod val="65000"/>
                    <a:lumOff val="35000"/>
                  </a:schemeClr>
                </a:solidFill>
                <a:latin typeface="微软雅黑" panose="020B0503020204020204" charset="-122"/>
                <a:ea typeface="微软雅黑" panose="020B0503020204020204" charset="-122"/>
              </a:rPr>
              <a:t>的目的。</a:t>
            </a:r>
            <a:endParaRPr lang="zh-CN" altLang="en-US" b="1"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80000"/>
              </a:lnSpc>
              <a:buFontTx/>
              <a:buNone/>
            </a:pPr>
            <a:r>
              <a:rPr lang="zh-CN" altLang="en-US" sz="2000" b="1" dirty="0" smtClean="0">
                <a:solidFill>
                  <a:srgbClr val="FF3300"/>
                </a:solidFill>
              </a:rPr>
              <a:t>    </a:t>
            </a:r>
            <a:endParaRPr lang="zh-CN" altLang="en-US" sz="2000" b="1" dirty="0" smtClean="0">
              <a:solidFill>
                <a:srgbClr val="FF3300"/>
              </a:solidFill>
            </a:endParaRPr>
          </a:p>
        </p:txBody>
      </p:sp>
      <p:sp>
        <p:nvSpPr>
          <p:cNvPr id="10" name="矩形 9"/>
          <p:cNvSpPr/>
          <p:nvPr/>
        </p:nvSpPr>
        <p:spPr>
          <a:xfrm>
            <a:off x="3666067" y="1882377"/>
            <a:ext cx="45719" cy="174982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01133" y="3429000"/>
            <a:ext cx="11590867"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01133" y="3361268"/>
            <a:ext cx="11590867"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01133" y="2591827"/>
            <a:ext cx="6934200" cy="769441"/>
          </a:xfrm>
          <a:prstGeom prst="rect">
            <a:avLst/>
          </a:prstGeom>
          <a:noFill/>
        </p:spPr>
        <p:txBody>
          <a:bodyPr wrap="square" rtlCol="0">
            <a:spAutoFit/>
          </a:bodyPr>
          <a:lstStyle/>
          <a:p>
            <a:r>
              <a:rPr lang="zh-CN" altLang="en-US" sz="4400" dirty="0" smtClean="0">
                <a:solidFill>
                  <a:schemeClr val="bg1"/>
                </a:solidFill>
                <a:latin typeface="微软雅黑" panose="020B0503020204020204" charset="-122"/>
                <a:ea typeface="微软雅黑" panose="020B0503020204020204" charset="-122"/>
              </a:rPr>
              <a:t>第二章   一步一步做简历</a:t>
            </a:r>
            <a:endParaRPr lang="zh-CN" altLang="en-US" sz="4400" dirty="0">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804333" y="3793067"/>
            <a:ext cx="4969934"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charset="-122"/>
                <a:ea typeface="微软雅黑" panose="020B0503020204020204" charset="-122"/>
              </a:rPr>
              <a:t>第一步：个人信息</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charset="-122"/>
                <a:ea typeface="微软雅黑" panose="020B0503020204020204" charset="-122"/>
              </a:rPr>
              <a:t>第二步：求职目标</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charset="-122"/>
                <a:ea typeface="微软雅黑" panose="020B0503020204020204" charset="-122"/>
              </a:rPr>
              <a:t>第三步：教育背景</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charset="-122"/>
                <a:ea typeface="微软雅黑" panose="020B0503020204020204" charset="-122"/>
              </a:rPr>
              <a:t>第四步：实践、实习、工作经历</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endParaRPr lang="zh-CN" altLang="en-US" dirty="0">
              <a:solidFill>
                <a:schemeClr val="bg1"/>
              </a:solidFill>
              <a:latin typeface="微软雅黑" panose="020B0503020204020204" charset="-122"/>
              <a:ea typeface="微软雅黑" panose="020B0503020204020204" charset="-122"/>
            </a:endParaRPr>
          </a:p>
        </p:txBody>
      </p:sp>
      <p:sp>
        <p:nvSpPr>
          <p:cNvPr id="7" name="文本框 6"/>
          <p:cNvSpPr txBox="1"/>
          <p:nvPr/>
        </p:nvSpPr>
        <p:spPr>
          <a:xfrm>
            <a:off x="6276098" y="3793067"/>
            <a:ext cx="6671734"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charset="-122"/>
                <a:ea typeface="微软雅黑" panose="020B0503020204020204" charset="-122"/>
              </a:rPr>
              <a:t>第五步</a:t>
            </a:r>
            <a:r>
              <a:rPr lang="zh-CN" altLang="en-US" sz="2400" dirty="0" smtClean="0">
                <a:solidFill>
                  <a:schemeClr val="bg1"/>
                </a:solidFill>
                <a:latin typeface="微软雅黑" panose="020B0503020204020204" charset="-122"/>
                <a:ea typeface="微软雅黑" panose="020B0503020204020204" charset="-122"/>
              </a:rPr>
              <a:t>：</a:t>
            </a:r>
            <a:r>
              <a:rPr lang="zh-CN" altLang="en-US" sz="2400" dirty="0">
                <a:solidFill>
                  <a:schemeClr val="bg1"/>
                </a:solidFill>
                <a:latin typeface="微软雅黑" panose="020B0503020204020204" charset="-122"/>
                <a:ea typeface="微软雅黑" panose="020B0503020204020204" charset="-122"/>
              </a:rPr>
              <a:t>奖励情况</a:t>
            </a:r>
            <a:endParaRPr lang="en-US" altLang="zh-CN" sz="24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charset="-122"/>
                <a:ea typeface="微软雅黑" panose="020B0503020204020204" charset="-122"/>
              </a:rPr>
              <a:t>第六步</a:t>
            </a:r>
            <a:r>
              <a:rPr lang="zh-CN" altLang="en-US" sz="2400" dirty="0" smtClean="0">
                <a:solidFill>
                  <a:schemeClr val="bg1"/>
                </a:solidFill>
                <a:latin typeface="微软雅黑" panose="020B0503020204020204" charset="-122"/>
                <a:ea typeface="微软雅黑" panose="020B0503020204020204" charset="-122"/>
              </a:rPr>
              <a:t>：</a:t>
            </a:r>
            <a:r>
              <a:rPr lang="zh-CN" altLang="en-US" sz="2400" dirty="0">
                <a:solidFill>
                  <a:schemeClr val="bg1"/>
                </a:solidFill>
                <a:latin typeface="微软雅黑" panose="020B0503020204020204" charset="-122"/>
                <a:ea typeface="微软雅黑" panose="020B0503020204020204" charset="-122"/>
              </a:rPr>
              <a:t>英语、</a:t>
            </a:r>
            <a:r>
              <a:rPr lang="zh-CN" altLang="en-US" sz="2400" dirty="0" smtClean="0">
                <a:solidFill>
                  <a:schemeClr val="bg1"/>
                </a:solidFill>
                <a:latin typeface="微软雅黑" panose="020B0503020204020204" charset="-122"/>
                <a:ea typeface="微软雅黑" panose="020B0503020204020204" charset="-122"/>
              </a:rPr>
              <a:t>计算机和其他</a:t>
            </a:r>
            <a:r>
              <a:rPr lang="zh-CN" altLang="en-US" sz="2400" dirty="0">
                <a:solidFill>
                  <a:schemeClr val="bg1"/>
                </a:solidFill>
                <a:latin typeface="微软雅黑" panose="020B0503020204020204" charset="-122"/>
                <a:ea typeface="微软雅黑" panose="020B0503020204020204" charset="-122"/>
              </a:rPr>
              <a:t>技能 </a:t>
            </a:r>
            <a:endParaRPr lang="en-US" altLang="zh-CN" sz="24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charset="-122"/>
                <a:ea typeface="微软雅黑" panose="020B0503020204020204" charset="-122"/>
              </a:rPr>
              <a:t>第七步：</a:t>
            </a:r>
            <a:r>
              <a:rPr lang="zh-CN" altLang="en-US" sz="2400" dirty="0">
                <a:solidFill>
                  <a:schemeClr val="bg1"/>
                </a:solidFill>
                <a:latin typeface="微软雅黑" panose="020B0503020204020204" charset="-122"/>
                <a:ea typeface="微软雅黑" panose="020B0503020204020204" charset="-122"/>
              </a:rPr>
              <a:t>其他信息</a:t>
            </a:r>
            <a:endParaRPr lang="zh-CN" altLang="en-US" sz="2400"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6078582" y="3884023"/>
            <a:ext cx="45719" cy="2429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t="43142" b="9016"/>
          <a:stretch>
            <a:fillRect/>
          </a:stretch>
        </p:blipFill>
        <p:spPr>
          <a:xfrm>
            <a:off x="7345199" y="269971"/>
            <a:ext cx="4384041" cy="3013166"/>
          </a:xfrm>
          <a:prstGeom prst="rect">
            <a:avLst/>
          </a:prstGeom>
          <a:ln w="57150">
            <a:solidFill>
              <a:schemeClr val="bg1"/>
            </a:solidFill>
          </a:ln>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第一步：个人信息</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Rectangle 4"/>
          <p:cNvSpPr>
            <a:spLocks noChangeArrowheads="1"/>
          </p:cNvSpPr>
          <p:nvPr/>
        </p:nvSpPr>
        <p:spPr bwMode="auto">
          <a:xfrm>
            <a:off x="7824157" y="2235200"/>
            <a:ext cx="37723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r" eaLnBrk="1" hangingPunct="1"/>
            <a:r>
              <a:rPr lang="zh-CN" altLang="en-US" sz="2800" dirty="0">
                <a:solidFill>
                  <a:schemeClr val="tx1">
                    <a:lumMod val="65000"/>
                    <a:lumOff val="35000"/>
                  </a:schemeClr>
                </a:solidFill>
                <a:latin typeface="微软雅黑" panose="020B0503020204020204" charset="-122"/>
                <a:ea typeface="微软雅黑" panose="020B0503020204020204" charset="-122"/>
              </a:rPr>
              <a:t>表述</a:t>
            </a:r>
            <a:r>
              <a:rPr lang="zh-CN" altLang="en-US" sz="2800" dirty="0">
                <a:solidFill>
                  <a:srgbClr val="E67D1E"/>
                </a:solidFill>
                <a:latin typeface="微软雅黑" panose="020B0503020204020204" charset="-122"/>
                <a:ea typeface="微软雅黑" panose="020B0503020204020204" charset="-122"/>
              </a:rPr>
              <a:t>简洁、清晰、有效 </a:t>
            </a:r>
            <a:endParaRPr lang="zh-CN" altLang="en-US" sz="2800" dirty="0">
              <a:solidFill>
                <a:srgbClr val="E67D1E"/>
              </a:solidFill>
              <a:latin typeface="微软雅黑" panose="020B0503020204020204" charset="-122"/>
              <a:ea typeface="微软雅黑" panose="020B0503020204020204" charset="-122"/>
            </a:endParaRPr>
          </a:p>
        </p:txBody>
      </p:sp>
      <p:sp>
        <p:nvSpPr>
          <p:cNvPr id="5" name="Rectangle 5"/>
          <p:cNvSpPr>
            <a:spLocks noChangeArrowheads="1"/>
          </p:cNvSpPr>
          <p:nvPr/>
        </p:nvSpPr>
        <p:spPr bwMode="auto">
          <a:xfrm>
            <a:off x="6286684" y="3296666"/>
            <a:ext cx="529284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algn="r" eaLnBrk="1" hangingPunct="1"/>
            <a:r>
              <a:rPr lang="zh-CN" altLang="en-US" sz="2800" dirty="0">
                <a:solidFill>
                  <a:schemeClr val="tx1">
                    <a:lumMod val="65000"/>
                    <a:lumOff val="35000"/>
                  </a:schemeClr>
                </a:solidFill>
                <a:latin typeface="微软雅黑" panose="020B0503020204020204" charset="-122"/>
                <a:ea typeface="微软雅黑" panose="020B0503020204020204" charset="-122"/>
              </a:rPr>
              <a:t>针对岗位需求提供个人基本</a:t>
            </a:r>
            <a:r>
              <a:rPr lang="zh-CN" altLang="en-US" sz="2800" dirty="0" smtClean="0">
                <a:solidFill>
                  <a:schemeClr val="tx1">
                    <a:lumMod val="65000"/>
                    <a:lumOff val="35000"/>
                  </a:schemeClr>
                </a:solidFill>
                <a:latin typeface="微软雅黑" panose="020B0503020204020204" charset="-122"/>
                <a:ea typeface="微软雅黑" panose="020B0503020204020204" charset="-122"/>
              </a:rPr>
              <a:t>信息</a:t>
            </a:r>
            <a:endParaRPr lang="zh-CN" altLang="en-US" sz="2800" dirty="0">
              <a:solidFill>
                <a:schemeClr val="tx1">
                  <a:lumMod val="65000"/>
                  <a:lumOff val="35000"/>
                </a:schemeClr>
              </a:solidFill>
              <a:latin typeface="微软雅黑" panose="020B0503020204020204" charset="-122"/>
              <a:ea typeface="微软雅黑" panose="020B0503020204020204" charset="-122"/>
            </a:endParaRPr>
          </a:p>
          <a:p>
            <a:pPr algn="r" eaLnBrk="1" hangingPunct="1"/>
            <a:r>
              <a:rPr lang="zh-CN" altLang="en-US" sz="2800" dirty="0">
                <a:solidFill>
                  <a:srgbClr val="E67D1E"/>
                </a:solidFill>
                <a:latin typeface="微软雅黑" panose="020B0503020204020204" charset="-122"/>
                <a:ea typeface="微软雅黑" panose="020B0503020204020204" charset="-122"/>
              </a:rPr>
              <a:t>信息无遗漏 </a:t>
            </a:r>
            <a:endParaRPr lang="zh-CN" altLang="en-US" sz="2800" dirty="0">
              <a:solidFill>
                <a:srgbClr val="E67D1E"/>
              </a:solidFill>
              <a:latin typeface="微软雅黑" panose="020B0503020204020204" charset="-122"/>
              <a:ea typeface="微软雅黑" panose="020B0503020204020204" charset="-122"/>
            </a:endParaRPr>
          </a:p>
        </p:txBody>
      </p:sp>
      <p:sp>
        <p:nvSpPr>
          <p:cNvPr id="6" name="Text Box 6"/>
          <p:cNvSpPr txBox="1">
            <a:spLocks noChangeArrowheads="1"/>
          </p:cNvSpPr>
          <p:nvPr/>
        </p:nvSpPr>
        <p:spPr bwMode="auto">
          <a:xfrm>
            <a:off x="5644394" y="4889541"/>
            <a:ext cx="62907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800" dirty="0">
                <a:solidFill>
                  <a:schemeClr val="tx1">
                    <a:lumMod val="65000"/>
                    <a:lumOff val="35000"/>
                  </a:schemeClr>
                </a:solidFill>
                <a:latin typeface="微软雅黑" panose="020B0503020204020204" charset="-122"/>
                <a:ea typeface="微软雅黑" panose="020B0503020204020204" charset="-122"/>
              </a:rPr>
              <a:t>姓名</a:t>
            </a:r>
            <a:r>
              <a:rPr lang="zh-CN" altLang="en-US" sz="2800" dirty="0" smtClean="0">
                <a:solidFill>
                  <a:schemeClr val="tx1">
                    <a:lumMod val="65000"/>
                    <a:lumOff val="35000"/>
                  </a:schemeClr>
                </a:solidFill>
                <a:latin typeface="微软雅黑" panose="020B0503020204020204" charset="-122"/>
                <a:ea typeface="微软雅黑" panose="020B0503020204020204" charset="-122"/>
              </a:rPr>
              <a:t>、联系</a:t>
            </a:r>
            <a:r>
              <a:rPr lang="zh-CN" altLang="en-US" sz="2800" dirty="0">
                <a:solidFill>
                  <a:schemeClr val="tx1">
                    <a:lumMod val="65000"/>
                    <a:lumOff val="35000"/>
                  </a:schemeClr>
                </a:solidFill>
                <a:latin typeface="微软雅黑" panose="020B0503020204020204" charset="-122"/>
                <a:ea typeface="微软雅黑" panose="020B0503020204020204" charset="-122"/>
              </a:rPr>
              <a:t>电话</a:t>
            </a:r>
            <a:r>
              <a:rPr lang="zh-CN" altLang="en-US" sz="2800" dirty="0" smtClean="0">
                <a:solidFill>
                  <a:schemeClr val="tx1">
                    <a:lumMod val="65000"/>
                    <a:lumOff val="35000"/>
                  </a:schemeClr>
                </a:solidFill>
                <a:latin typeface="微软雅黑" panose="020B0503020204020204" charset="-122"/>
                <a:ea typeface="微软雅黑" panose="020B0503020204020204" charset="-122"/>
              </a:rPr>
              <a:t>、地址</a:t>
            </a:r>
            <a:r>
              <a:rPr lang="zh-CN" altLang="en-US" sz="2800" dirty="0">
                <a:solidFill>
                  <a:schemeClr val="tx1">
                    <a:lumMod val="65000"/>
                    <a:lumOff val="35000"/>
                  </a:schemeClr>
                </a:solidFill>
                <a:latin typeface="微软雅黑" panose="020B0503020204020204" charset="-122"/>
                <a:ea typeface="微软雅黑" panose="020B0503020204020204" charset="-122"/>
              </a:rPr>
              <a:t>、电子邮箱</a:t>
            </a:r>
            <a:r>
              <a:rPr lang="en-US" altLang="zh-CN" sz="2800" dirty="0" smtClean="0">
                <a:solidFill>
                  <a:schemeClr val="tx1">
                    <a:lumMod val="65000"/>
                    <a:lumOff val="35000"/>
                  </a:schemeClr>
                </a:solidFill>
                <a:latin typeface="微软雅黑" panose="020B0503020204020204" charset="-122"/>
                <a:ea typeface="微软雅黑" panose="020B0503020204020204" charset="-122"/>
              </a:rPr>
              <a:t>…</a:t>
            </a:r>
            <a:endParaRPr lang="en-US" altLang="zh-CN" sz="2800" dirty="0">
              <a:solidFill>
                <a:schemeClr val="tx1">
                  <a:lumMod val="65000"/>
                  <a:lumOff val="35000"/>
                </a:schemeClr>
              </a:solidFill>
              <a:latin typeface="微软雅黑" panose="020B0503020204020204" charset="-122"/>
              <a:ea typeface="微软雅黑" panose="020B0503020204020204" charset="-122"/>
            </a:endParaRPr>
          </a:p>
        </p:txBody>
      </p:sp>
      <p:grpSp>
        <p:nvGrpSpPr>
          <p:cNvPr id="11" name="组合 10"/>
          <p:cNvGrpSpPr/>
          <p:nvPr/>
        </p:nvGrpSpPr>
        <p:grpSpPr>
          <a:xfrm>
            <a:off x="3986108" y="1766897"/>
            <a:ext cx="7611534" cy="1074208"/>
            <a:chOff x="2328333" y="1419755"/>
            <a:chExt cx="7611534" cy="1074208"/>
          </a:xfrm>
        </p:grpSpPr>
        <p:sp>
          <p:nvSpPr>
            <p:cNvPr id="7" name="圆角矩形 6"/>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8" name="矩形 7"/>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290908" y="1786472"/>
            <a:ext cx="1363132"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charset="-122"/>
                <a:ea typeface="微软雅黑" panose="020B0503020204020204" charset="-122"/>
              </a:rPr>
              <a:t>填写要求</a:t>
            </a:r>
            <a:r>
              <a:rPr lang="en-US" altLang="zh-CN" sz="2000" dirty="0" smtClean="0">
                <a:solidFill>
                  <a:schemeClr val="bg1"/>
                </a:solidFill>
                <a:latin typeface="微软雅黑" panose="020B0503020204020204" charset="-122"/>
                <a:ea typeface="微软雅黑" panose="020B0503020204020204" charset="-122"/>
              </a:rPr>
              <a:t>1</a:t>
            </a:r>
            <a:endParaRPr lang="zh-CN" altLang="en-US" sz="2000" dirty="0">
              <a:solidFill>
                <a:schemeClr val="bg1"/>
              </a:solidFill>
              <a:latin typeface="微软雅黑" panose="020B0503020204020204" charset="-122"/>
              <a:ea typeface="微软雅黑" panose="020B0503020204020204" charset="-122"/>
            </a:endParaRPr>
          </a:p>
        </p:txBody>
      </p:sp>
      <p:grpSp>
        <p:nvGrpSpPr>
          <p:cNvPr id="12" name="组合 11"/>
          <p:cNvGrpSpPr/>
          <p:nvPr/>
        </p:nvGrpSpPr>
        <p:grpSpPr>
          <a:xfrm>
            <a:off x="3984927" y="3129460"/>
            <a:ext cx="7611534" cy="1074208"/>
            <a:chOff x="2328333" y="1419755"/>
            <a:chExt cx="7611534" cy="1074208"/>
          </a:xfrm>
        </p:grpSpPr>
        <p:sp>
          <p:nvSpPr>
            <p:cNvPr id="13" name="圆角矩形 12"/>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4" name="矩形 13"/>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4272796" y="3166893"/>
            <a:ext cx="1371598"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charset="-122"/>
                <a:ea typeface="微软雅黑" panose="020B0503020204020204" charset="-122"/>
              </a:rPr>
              <a:t>填写要求</a:t>
            </a:r>
            <a:r>
              <a:rPr lang="en-US" altLang="zh-CN" sz="2000" dirty="0" smtClean="0">
                <a:solidFill>
                  <a:schemeClr val="bg1"/>
                </a:solidFill>
                <a:latin typeface="微软雅黑" panose="020B0503020204020204" charset="-122"/>
                <a:ea typeface="微软雅黑" panose="020B0503020204020204" charset="-122"/>
              </a:rPr>
              <a:t>2</a:t>
            </a:r>
            <a:endParaRPr lang="zh-CN" altLang="en-US" sz="2000" dirty="0">
              <a:solidFill>
                <a:schemeClr val="bg1"/>
              </a:solidFill>
              <a:latin typeface="微软雅黑" panose="020B0503020204020204" charset="-122"/>
              <a:ea typeface="微软雅黑" panose="020B0503020204020204" charset="-122"/>
            </a:endParaRPr>
          </a:p>
        </p:txBody>
      </p:sp>
      <p:grpSp>
        <p:nvGrpSpPr>
          <p:cNvPr id="16" name="组合 15"/>
          <p:cNvGrpSpPr/>
          <p:nvPr/>
        </p:nvGrpSpPr>
        <p:grpSpPr>
          <a:xfrm>
            <a:off x="3984927" y="4706334"/>
            <a:ext cx="7611534" cy="1074208"/>
            <a:chOff x="2328333" y="1419755"/>
            <a:chExt cx="7611534" cy="1074208"/>
          </a:xfrm>
        </p:grpSpPr>
        <p:sp>
          <p:nvSpPr>
            <p:cNvPr id="17" name="圆角矩形 16"/>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8" name="矩形 17"/>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417910" y="4720591"/>
            <a:ext cx="1041400"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charset="-122"/>
                <a:ea typeface="微软雅黑" panose="020B0503020204020204" charset="-122"/>
              </a:rPr>
              <a:t>写什么</a:t>
            </a:r>
            <a:endParaRPr lang="zh-CN" altLang="en-US" sz="2000" dirty="0">
              <a:solidFill>
                <a:schemeClr val="bg1"/>
              </a:solidFill>
              <a:latin typeface="微软雅黑" panose="020B0503020204020204" charset="-122"/>
              <a:ea typeface="微软雅黑" panose="020B0503020204020204" charset="-122"/>
            </a:endParaRPr>
          </a:p>
        </p:txBody>
      </p:sp>
      <p:sp>
        <p:nvSpPr>
          <p:cNvPr id="20" name="Text Box 6"/>
          <p:cNvSpPr txBox="1">
            <a:spLocks noChangeArrowheads="1"/>
          </p:cNvSpPr>
          <p:nvPr/>
        </p:nvSpPr>
        <p:spPr bwMode="auto">
          <a:xfrm>
            <a:off x="4805664" y="5314459"/>
            <a:ext cx="7129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800" dirty="0" smtClean="0">
                <a:solidFill>
                  <a:srgbClr val="E67D1E"/>
                </a:solidFill>
                <a:latin typeface="微软雅黑" panose="020B0503020204020204" charset="-122"/>
                <a:ea typeface="微软雅黑" panose="020B0503020204020204" charset="-122"/>
              </a:rPr>
              <a:t>政治</a:t>
            </a:r>
            <a:r>
              <a:rPr lang="zh-CN" altLang="en-US" sz="2800" dirty="0">
                <a:solidFill>
                  <a:srgbClr val="E67D1E"/>
                </a:solidFill>
                <a:latin typeface="微软雅黑" panose="020B0503020204020204" charset="-122"/>
                <a:ea typeface="微软雅黑" panose="020B0503020204020204" charset="-122"/>
              </a:rPr>
              <a:t>面貌、身高、体重、籍贯、生源地</a:t>
            </a:r>
            <a:r>
              <a:rPr lang="en-US" altLang="zh-CN" sz="2800" dirty="0">
                <a:solidFill>
                  <a:srgbClr val="E67D1E"/>
                </a:solidFill>
                <a:latin typeface="微软雅黑" panose="020B0503020204020204" charset="-122"/>
                <a:ea typeface="微软雅黑" panose="020B0503020204020204" charset="-122"/>
              </a:rPr>
              <a:t>……</a:t>
            </a:r>
            <a:endParaRPr lang="en-US" altLang="zh-CN" sz="2800" dirty="0">
              <a:solidFill>
                <a:srgbClr val="E67D1E"/>
              </a:solidFill>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4555" y="1523931"/>
            <a:ext cx="3002834" cy="4147664"/>
          </a:xfrm>
          <a:prstGeom prst="rect">
            <a:avLst/>
          </a:prstGeom>
        </p:spPr>
      </p:pic>
      <p:sp>
        <p:nvSpPr>
          <p:cNvPr id="22" name="矩形 21"/>
          <p:cNvSpPr/>
          <p:nvPr/>
        </p:nvSpPr>
        <p:spPr>
          <a:xfrm>
            <a:off x="3666067" y="1882377"/>
            <a:ext cx="45719" cy="174982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797114" y="6361242"/>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第一步：个人信息</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看栗子</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7" name="Rectangle 3"/>
          <p:cNvSpPr txBox="1">
            <a:spLocks noChangeArrowheads="1"/>
          </p:cNvSpPr>
          <p:nvPr/>
        </p:nvSpPr>
        <p:spPr bwMode="gray">
          <a:xfrm>
            <a:off x="1729318" y="2526243"/>
            <a:ext cx="8640763" cy="21256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pPr>
            <a:r>
              <a:rPr lang="zh-CN" altLang="en-US" b="1" dirty="0" smtClean="0">
                <a:latin typeface="楷体" panose="02010609060101010101" pitchFamily="49" charset="-122"/>
                <a:ea typeface="楷体" panose="02010609060101010101" pitchFamily="49" charset="-122"/>
              </a:rPr>
              <a:t>殳</a:t>
            </a:r>
            <a:r>
              <a:rPr lang="en-US" altLang="zh-CN" b="1" dirty="0" smtClean="0">
                <a:latin typeface="楷体" panose="02010609060101010101" pitchFamily="49" charset="-122"/>
                <a:ea typeface="楷体" panose="02010609060101010101" pitchFamily="49" charset="-122"/>
              </a:rPr>
              <a:t>(</a:t>
            </a:r>
            <a:r>
              <a:rPr lang="en-US" altLang="zh-CN" b="1" dirty="0" err="1" smtClean="0">
                <a:latin typeface="楷体" panose="02010609060101010101" pitchFamily="49" charset="-122"/>
                <a:ea typeface="楷体" panose="02010609060101010101" pitchFamily="49" charset="-122"/>
              </a:rPr>
              <a:t>shū</a:t>
            </a:r>
            <a:r>
              <a:rPr lang="en-US"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 龑</a:t>
            </a:r>
            <a:r>
              <a:rPr lang="en-US" altLang="zh-CN" b="1" dirty="0" smtClean="0">
                <a:latin typeface="楷体" panose="02010609060101010101" pitchFamily="49" charset="-122"/>
                <a:ea typeface="楷体" panose="02010609060101010101" pitchFamily="49" charset="-122"/>
              </a:rPr>
              <a:t>(</a:t>
            </a:r>
            <a:r>
              <a:rPr lang="en-US" altLang="zh-CN" b="1" dirty="0" err="1" smtClean="0">
                <a:latin typeface="楷体" panose="02010609060101010101" pitchFamily="49" charset="-122"/>
                <a:ea typeface="楷体" panose="02010609060101010101" pitchFamily="49" charset="-122"/>
              </a:rPr>
              <a:t>yán</a:t>
            </a:r>
            <a:r>
              <a:rPr lang="zh-CN" altLang="en-US" b="1" dirty="0" smtClean="0">
                <a:latin typeface="楷体" panose="02010609060101010101" pitchFamily="49" charset="-122"/>
                <a:ea typeface="楷体" panose="02010609060101010101" pitchFamily="49" charset="-122"/>
              </a:rPr>
              <a:t>）</a:t>
            </a:r>
            <a:endParaRPr lang="zh-CN" altLang="en-US" b="1" dirty="0" smtClean="0">
              <a:latin typeface="楷体" panose="02010609060101010101" pitchFamily="49" charset="-122"/>
              <a:ea typeface="楷体" panose="02010609060101010101" pitchFamily="49" charset="-122"/>
            </a:endParaRPr>
          </a:p>
          <a:p>
            <a:pPr algn="ctr">
              <a:buFontTx/>
              <a:buNone/>
            </a:pPr>
            <a:r>
              <a:rPr lang="zh-CN" altLang="en-US" sz="2400" b="1" dirty="0" smtClean="0">
                <a:latin typeface="+mn-ea"/>
              </a:rPr>
              <a:t>云南省曲靖市麒麟区三江大道曲靖师范学院＊ ＊ 学院  </a:t>
            </a:r>
            <a:r>
              <a:rPr lang="en-US" altLang="zh-CN" sz="2400" b="1" dirty="0" smtClean="0">
                <a:latin typeface="+mn-ea"/>
              </a:rPr>
              <a:t>655011</a:t>
            </a:r>
            <a:endParaRPr lang="en-US" altLang="zh-CN" sz="2400" b="1" dirty="0" smtClean="0">
              <a:latin typeface="+mn-ea"/>
            </a:endParaRPr>
          </a:p>
          <a:p>
            <a:pPr algn="ctr">
              <a:buFontTx/>
              <a:buNone/>
            </a:pPr>
            <a:r>
              <a:rPr lang="zh-CN" altLang="en-US" sz="2400" b="1" dirty="0" smtClean="0">
                <a:latin typeface="+mn-ea"/>
              </a:rPr>
              <a:t>（</a:t>
            </a:r>
            <a:r>
              <a:rPr lang="en-US" altLang="zh-CN" sz="2400" b="1" dirty="0" smtClean="0">
                <a:latin typeface="+mn-ea"/>
              </a:rPr>
              <a:t>86-874</a:t>
            </a:r>
            <a:r>
              <a:rPr lang="zh-CN" altLang="en-US" sz="2400" b="1" dirty="0" smtClean="0">
                <a:latin typeface="+mn-ea"/>
              </a:rPr>
              <a:t>）</a:t>
            </a:r>
            <a:r>
              <a:rPr lang="en-US" altLang="zh-CN" sz="2400" b="1" dirty="0" smtClean="0">
                <a:latin typeface="+mn-ea"/>
              </a:rPr>
              <a:t>1234567  </a:t>
            </a:r>
            <a:r>
              <a:rPr lang="zh-CN" altLang="en-US" sz="2400" b="1" dirty="0" smtClean="0">
                <a:latin typeface="+mn-ea"/>
              </a:rPr>
              <a:t>（</a:t>
            </a:r>
            <a:r>
              <a:rPr lang="en-US" altLang="zh-CN" sz="2400" b="1" dirty="0" smtClean="0">
                <a:latin typeface="+mn-ea"/>
              </a:rPr>
              <a:t>86</a:t>
            </a:r>
            <a:r>
              <a:rPr lang="zh-CN" altLang="en-US" sz="2400" b="1" dirty="0" smtClean="0">
                <a:latin typeface="+mn-ea"/>
              </a:rPr>
              <a:t>）</a:t>
            </a:r>
            <a:r>
              <a:rPr lang="en-US" altLang="zh-CN" sz="2400" b="1" dirty="0" smtClean="0">
                <a:latin typeface="+mn-ea"/>
              </a:rPr>
              <a:t>138-0874-1234</a:t>
            </a:r>
            <a:endParaRPr lang="en-US" altLang="zh-CN" sz="2400" b="1" dirty="0" smtClean="0">
              <a:latin typeface="+mn-ea"/>
            </a:endParaRPr>
          </a:p>
          <a:p>
            <a:pPr algn="ctr">
              <a:buFontTx/>
              <a:buNone/>
            </a:pPr>
            <a:r>
              <a:rPr lang="en-US" altLang="zh-CN" sz="2400" b="1" dirty="0" smtClean="0">
                <a:latin typeface="+mn-ea"/>
              </a:rPr>
              <a:t>liming9527@163.com</a:t>
            </a:r>
            <a:endParaRPr lang="en-US" altLang="zh-CN" sz="2400" b="1" dirty="0" smtClean="0">
              <a:latin typeface="+mn-ea"/>
            </a:endParaRPr>
          </a:p>
          <a:p>
            <a:pPr algn="ctr">
              <a:buFontTx/>
              <a:buNone/>
            </a:pPr>
            <a:endParaRPr lang="en-US" altLang="zh-CN" dirty="0" smtClean="0"/>
          </a:p>
        </p:txBody>
      </p:sp>
      <p:sp>
        <p:nvSpPr>
          <p:cNvPr id="8" name="AutoShape 4"/>
          <p:cNvSpPr>
            <a:spLocks noChangeArrowheads="1"/>
          </p:cNvSpPr>
          <p:nvPr/>
        </p:nvSpPr>
        <p:spPr bwMode="auto">
          <a:xfrm>
            <a:off x="6482293" y="1845733"/>
            <a:ext cx="2983440" cy="464610"/>
          </a:xfrm>
          <a:prstGeom prst="wedgeRectCallout">
            <a:avLst>
              <a:gd name="adj1" fmla="val -36470"/>
              <a:gd name="adj2" fmla="val 110666"/>
            </a:avLst>
          </a:prstGeom>
          <a:solidFill>
            <a:srgbClr val="E67D1E"/>
          </a:solidFill>
          <a:ln w="9525">
            <a:noFill/>
            <a:miter lim="800000"/>
          </a:ln>
        </p:spPr>
        <p:txBody>
          <a:bodyPr/>
          <a:lstStyle/>
          <a:p>
            <a:r>
              <a:rPr lang="zh-CN" altLang="en-US" b="1" dirty="0">
                <a:solidFill>
                  <a:schemeClr val="bg1"/>
                </a:solidFill>
                <a:latin typeface="微软雅黑" panose="020B0503020204020204" charset="-122"/>
                <a:ea typeface="微软雅黑" panose="020B0503020204020204" charset="-122"/>
              </a:rPr>
              <a:t>楷体，加粗；生僻字加拼音。</a:t>
            </a:r>
            <a:endParaRPr lang="zh-CN" altLang="en-US" b="1" dirty="0">
              <a:solidFill>
                <a:schemeClr val="bg1"/>
              </a:solidFill>
              <a:latin typeface="微软雅黑" panose="020B0503020204020204" charset="-122"/>
              <a:ea typeface="微软雅黑" panose="020B0503020204020204" charset="-122"/>
            </a:endParaRPr>
          </a:p>
        </p:txBody>
      </p:sp>
      <p:sp>
        <p:nvSpPr>
          <p:cNvPr id="9" name="AutoShape 5"/>
          <p:cNvSpPr>
            <a:spLocks noChangeArrowheads="1"/>
          </p:cNvSpPr>
          <p:nvPr/>
        </p:nvSpPr>
        <p:spPr bwMode="auto">
          <a:xfrm>
            <a:off x="1542522" y="2522281"/>
            <a:ext cx="503238" cy="2794129"/>
          </a:xfrm>
          <a:prstGeom prst="wedgeRectCallout">
            <a:avLst>
              <a:gd name="adj1" fmla="val 112143"/>
              <a:gd name="adj2" fmla="val -22035"/>
            </a:avLst>
          </a:prstGeom>
          <a:solidFill>
            <a:srgbClr val="E67D1E"/>
          </a:solidFill>
          <a:ln w="9525">
            <a:noFill/>
            <a:miter lim="800000"/>
          </a:ln>
        </p:spPr>
        <p:txBody>
          <a:bodyPr/>
          <a:lstStyle/>
          <a:p>
            <a:r>
              <a:rPr lang="zh-CN" altLang="en-US" b="1" dirty="0" smtClean="0">
                <a:solidFill>
                  <a:schemeClr val="bg1"/>
                </a:solidFill>
                <a:latin typeface="微软雅黑" panose="020B0503020204020204" charset="-122"/>
                <a:ea typeface="微软雅黑" panose="020B0503020204020204" charset="-122"/>
              </a:rPr>
              <a:t>离校前一般写学校地址</a:t>
            </a:r>
            <a:endParaRPr lang="zh-CN" altLang="en-US" b="1" dirty="0">
              <a:solidFill>
                <a:schemeClr val="bg1"/>
              </a:solidFill>
              <a:latin typeface="微软雅黑" panose="020B0503020204020204" charset="-122"/>
              <a:ea typeface="微软雅黑" panose="020B0503020204020204" charset="-122"/>
            </a:endParaRPr>
          </a:p>
        </p:txBody>
      </p:sp>
      <p:sp>
        <p:nvSpPr>
          <p:cNvPr id="10" name="AutoShape 6"/>
          <p:cNvSpPr>
            <a:spLocks noChangeArrowheads="1"/>
          </p:cNvSpPr>
          <p:nvPr/>
        </p:nvSpPr>
        <p:spPr bwMode="auto">
          <a:xfrm>
            <a:off x="2906185" y="4336390"/>
            <a:ext cx="431800" cy="935038"/>
          </a:xfrm>
          <a:prstGeom prst="wedgeRectCallout">
            <a:avLst>
              <a:gd name="adj1" fmla="val 111765"/>
              <a:gd name="adj2" fmla="val -54527"/>
            </a:avLst>
          </a:prstGeom>
          <a:solidFill>
            <a:srgbClr val="E67D1E"/>
          </a:solidFill>
          <a:ln w="9525">
            <a:noFill/>
            <a:miter lim="800000"/>
          </a:ln>
        </p:spPr>
        <p:txBody>
          <a:bodyPr/>
          <a:lstStyle/>
          <a:p>
            <a:r>
              <a:rPr lang="zh-CN" altLang="en-US" b="1" dirty="0">
                <a:solidFill>
                  <a:schemeClr val="bg1"/>
                </a:solidFill>
                <a:latin typeface="微软雅黑" panose="020B0503020204020204" charset="-122"/>
                <a:ea typeface="微软雅黑" panose="020B0503020204020204" charset="-122"/>
              </a:rPr>
              <a:t>加区号</a:t>
            </a:r>
            <a:endParaRPr lang="zh-CN" altLang="en-US" b="1" dirty="0">
              <a:solidFill>
                <a:schemeClr val="bg1"/>
              </a:solidFill>
              <a:latin typeface="微软雅黑" panose="020B0503020204020204" charset="-122"/>
              <a:ea typeface="微软雅黑" panose="020B0503020204020204" charset="-122"/>
            </a:endParaRPr>
          </a:p>
        </p:txBody>
      </p:sp>
      <p:sp>
        <p:nvSpPr>
          <p:cNvPr id="11" name="AutoShape 7"/>
          <p:cNvSpPr>
            <a:spLocks noChangeArrowheads="1"/>
          </p:cNvSpPr>
          <p:nvPr/>
        </p:nvSpPr>
        <p:spPr bwMode="auto">
          <a:xfrm>
            <a:off x="9465733" y="3968487"/>
            <a:ext cx="675215" cy="1798638"/>
          </a:xfrm>
          <a:prstGeom prst="wedgeRectCallout">
            <a:avLst>
              <a:gd name="adj1" fmla="val -120376"/>
              <a:gd name="adj2" fmla="val -39410"/>
            </a:avLst>
          </a:prstGeom>
          <a:solidFill>
            <a:srgbClr val="E67D1E"/>
          </a:solidFill>
          <a:ln w="9525">
            <a:noFill/>
            <a:miter lim="800000"/>
          </a:ln>
        </p:spPr>
        <p:txBody>
          <a:bodyPr/>
          <a:lstStyle/>
          <a:p>
            <a:r>
              <a:rPr lang="zh-CN" altLang="en-US" b="1" dirty="0">
                <a:solidFill>
                  <a:schemeClr val="bg1"/>
                </a:solidFill>
                <a:latin typeface="微软雅黑" panose="020B0503020204020204" charset="-122"/>
                <a:ea typeface="微软雅黑" panose="020B0503020204020204" charset="-122"/>
              </a:rPr>
              <a:t>保证能打通，能联系到本人</a:t>
            </a:r>
            <a:endParaRPr lang="zh-CN" altLang="en-US" b="1" dirty="0">
              <a:solidFill>
                <a:schemeClr val="bg1"/>
              </a:solidFill>
              <a:latin typeface="微软雅黑" panose="020B0503020204020204" charset="-122"/>
              <a:ea typeface="微软雅黑" panose="020B0503020204020204" charset="-122"/>
            </a:endParaRPr>
          </a:p>
        </p:txBody>
      </p:sp>
      <p:sp>
        <p:nvSpPr>
          <p:cNvPr id="12" name="AutoShape 8"/>
          <p:cNvSpPr>
            <a:spLocks noChangeArrowheads="1"/>
          </p:cNvSpPr>
          <p:nvPr/>
        </p:nvSpPr>
        <p:spPr bwMode="auto">
          <a:xfrm>
            <a:off x="4733926" y="4955911"/>
            <a:ext cx="3240087" cy="360363"/>
          </a:xfrm>
          <a:prstGeom prst="wedgeRectCallout">
            <a:avLst>
              <a:gd name="adj1" fmla="val -23880"/>
              <a:gd name="adj2" fmla="val -103301"/>
            </a:avLst>
          </a:prstGeom>
          <a:solidFill>
            <a:srgbClr val="E67D1E"/>
          </a:solidFill>
          <a:ln w="9525">
            <a:noFill/>
            <a:miter lim="800000"/>
          </a:ln>
        </p:spPr>
        <p:txBody>
          <a:bodyPr/>
          <a:lstStyle/>
          <a:p>
            <a:r>
              <a:rPr lang="zh-CN" altLang="en-US" b="1" dirty="0">
                <a:solidFill>
                  <a:schemeClr val="bg1"/>
                </a:solidFill>
                <a:latin typeface="微软雅黑" panose="020B0503020204020204" charset="-122"/>
                <a:ea typeface="微软雅黑" panose="020B0503020204020204" charset="-122"/>
              </a:rPr>
              <a:t>能用，好记，易写。经常查看</a:t>
            </a:r>
            <a:endParaRPr lang="zh-CN" altLang="en-US"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a:t>
            </a:r>
            <a:r>
              <a:rPr lang="zh-CN" altLang="en-US" sz="2800" b="1" dirty="0">
                <a:solidFill>
                  <a:schemeClr val="tx1">
                    <a:lumMod val="65000"/>
                    <a:lumOff val="35000"/>
                  </a:schemeClr>
                </a:solidFill>
                <a:latin typeface="微软雅黑" panose="020B0503020204020204" charset="-122"/>
                <a:ea typeface="微软雅黑" panose="020B0503020204020204" charset="-122"/>
              </a:rPr>
              <a:t>二</a:t>
            </a:r>
            <a:r>
              <a:rPr lang="zh-CN" altLang="en-US" sz="2800" b="1" dirty="0" smtClean="0">
                <a:solidFill>
                  <a:schemeClr val="tx1">
                    <a:lumMod val="65000"/>
                    <a:lumOff val="35000"/>
                  </a:schemeClr>
                </a:solidFill>
                <a:latin typeface="微软雅黑" panose="020B0503020204020204" charset="-122"/>
                <a:ea typeface="微软雅黑" panose="020B0503020204020204" charset="-122"/>
              </a:rPr>
              <a:t>步：求职目标</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6" name="Rectangle 4"/>
          <p:cNvSpPr>
            <a:spLocks noChangeArrowheads="1"/>
          </p:cNvSpPr>
          <p:nvPr/>
        </p:nvSpPr>
        <p:spPr bwMode="auto">
          <a:xfrm>
            <a:off x="5797113" y="2134679"/>
            <a:ext cx="55501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zh-CN" altLang="en-US" sz="2800" dirty="0">
                <a:solidFill>
                  <a:schemeClr val="tx1">
                    <a:lumMod val="65000"/>
                    <a:lumOff val="35000"/>
                  </a:schemeClr>
                </a:solidFill>
                <a:latin typeface="微软雅黑" panose="020B0503020204020204" charset="-122"/>
                <a:ea typeface="微软雅黑" panose="020B0503020204020204" charset="-122"/>
              </a:rPr>
              <a:t>求职目标</a:t>
            </a:r>
            <a:r>
              <a:rPr lang="zh-CN" altLang="en-US" sz="2800" b="1" dirty="0">
                <a:solidFill>
                  <a:schemeClr val="tx1">
                    <a:lumMod val="65000"/>
                    <a:lumOff val="35000"/>
                  </a:schemeClr>
                </a:solidFill>
                <a:latin typeface="微软雅黑" panose="020B0503020204020204" charset="-122"/>
                <a:ea typeface="微软雅黑" panose="020B0503020204020204" charset="-122"/>
              </a:rPr>
              <a:t>清晰</a:t>
            </a:r>
            <a:r>
              <a:rPr lang="zh-CN" altLang="en-US" sz="2800" b="1" dirty="0" smtClean="0">
                <a:solidFill>
                  <a:schemeClr val="tx1">
                    <a:lumMod val="65000"/>
                    <a:lumOff val="35000"/>
                  </a:schemeClr>
                </a:solidFill>
                <a:latin typeface="微软雅黑" panose="020B0503020204020204" charset="-122"/>
                <a:ea typeface="微软雅黑" panose="020B0503020204020204" charset="-122"/>
              </a:rPr>
              <a:t>准确，</a:t>
            </a:r>
            <a:r>
              <a:rPr lang="zh-CN" altLang="en-US" sz="2800" dirty="0" smtClean="0">
                <a:solidFill>
                  <a:schemeClr val="tx1">
                    <a:lumMod val="65000"/>
                    <a:lumOff val="35000"/>
                  </a:schemeClr>
                </a:solidFill>
                <a:latin typeface="微软雅黑" panose="020B0503020204020204" charset="-122"/>
                <a:ea typeface="微软雅黑" panose="020B0503020204020204" charset="-122"/>
              </a:rPr>
              <a:t>一目标一简历</a:t>
            </a:r>
            <a:endParaRPr lang="en-US" altLang="zh-CN" sz="2800" dirty="0">
              <a:latin typeface="微软雅黑" panose="020B0503020204020204" charset="-122"/>
              <a:ea typeface="微软雅黑" panose="020B0503020204020204" charset="-122"/>
            </a:endParaRPr>
          </a:p>
        </p:txBody>
      </p:sp>
      <p:sp>
        <p:nvSpPr>
          <p:cNvPr id="7" name="Rectangle 5"/>
          <p:cNvSpPr>
            <a:spLocks noChangeArrowheads="1"/>
          </p:cNvSpPr>
          <p:nvPr/>
        </p:nvSpPr>
        <p:spPr bwMode="auto">
          <a:xfrm>
            <a:off x="5797114" y="3480636"/>
            <a:ext cx="52928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zh-CN" altLang="en-US" sz="2800" dirty="0">
                <a:solidFill>
                  <a:schemeClr val="tx1">
                    <a:lumMod val="65000"/>
                    <a:lumOff val="35000"/>
                  </a:schemeClr>
                </a:solidFill>
                <a:latin typeface="微软雅黑" panose="020B0503020204020204" charset="-122"/>
                <a:ea typeface="微软雅黑" panose="020B0503020204020204" charset="-122"/>
              </a:rPr>
              <a:t>能针对求职目标设计</a:t>
            </a:r>
            <a:r>
              <a:rPr lang="zh-CN" altLang="en-US" sz="2800" dirty="0" smtClean="0">
                <a:solidFill>
                  <a:schemeClr val="tx1">
                    <a:lumMod val="65000"/>
                    <a:lumOff val="35000"/>
                  </a:schemeClr>
                </a:solidFill>
                <a:latin typeface="微软雅黑" panose="020B0503020204020204" charset="-122"/>
                <a:ea typeface="微软雅黑" panose="020B0503020204020204" charset="-122"/>
              </a:rPr>
              <a:t>简历</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8" name="Text Box 6"/>
          <p:cNvSpPr txBox="1">
            <a:spLocks noChangeArrowheads="1"/>
          </p:cNvSpPr>
          <p:nvPr/>
        </p:nvSpPr>
        <p:spPr bwMode="auto">
          <a:xfrm>
            <a:off x="5797114" y="4873540"/>
            <a:ext cx="629073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r>
              <a:rPr lang="zh-CN" altLang="en-US" sz="2800" dirty="0" smtClean="0">
                <a:solidFill>
                  <a:schemeClr val="tx1">
                    <a:lumMod val="65000"/>
                    <a:lumOff val="35000"/>
                  </a:schemeClr>
                </a:solidFill>
                <a:latin typeface="微软雅黑" panose="020B0503020204020204" charset="-122"/>
                <a:ea typeface="微软雅黑" panose="020B0503020204020204" charset="-122"/>
              </a:rPr>
              <a:t>与教育</a:t>
            </a:r>
            <a:r>
              <a:rPr lang="zh-CN" altLang="en-US" sz="2800" dirty="0">
                <a:solidFill>
                  <a:schemeClr val="tx1">
                    <a:lumMod val="65000"/>
                    <a:lumOff val="35000"/>
                  </a:schemeClr>
                </a:solidFill>
                <a:latin typeface="微软雅黑" panose="020B0503020204020204" charset="-122"/>
                <a:ea typeface="微软雅黑" panose="020B0503020204020204" charset="-122"/>
              </a:rPr>
              <a:t>背景、技能</a:t>
            </a:r>
            <a:r>
              <a:rPr lang="zh-CN" altLang="en-US" sz="2800" dirty="0" smtClean="0">
                <a:solidFill>
                  <a:schemeClr val="tx1">
                    <a:lumMod val="65000"/>
                    <a:lumOff val="35000"/>
                  </a:schemeClr>
                </a:solidFill>
                <a:latin typeface="微软雅黑" panose="020B0503020204020204" charset="-122"/>
                <a:ea typeface="微软雅黑" panose="020B0503020204020204" charset="-122"/>
              </a:rPr>
              <a:t>、工作</a:t>
            </a:r>
            <a:r>
              <a:rPr lang="zh-CN" altLang="en-US" sz="2800" dirty="0">
                <a:solidFill>
                  <a:schemeClr val="tx1">
                    <a:lumMod val="65000"/>
                    <a:lumOff val="35000"/>
                  </a:schemeClr>
                </a:solidFill>
                <a:latin typeface="微软雅黑" panose="020B0503020204020204" charset="-122"/>
                <a:ea typeface="微软雅黑" panose="020B0503020204020204" charset="-122"/>
              </a:rPr>
              <a:t>经历、</a:t>
            </a:r>
            <a:r>
              <a:rPr lang="zh-CN" altLang="en-US" sz="2800" dirty="0" smtClean="0">
                <a:solidFill>
                  <a:schemeClr val="tx1">
                    <a:lumMod val="65000"/>
                    <a:lumOff val="35000"/>
                  </a:schemeClr>
                </a:solidFill>
                <a:latin typeface="微软雅黑" panose="020B0503020204020204" charset="-122"/>
                <a:ea typeface="微软雅黑" panose="020B0503020204020204" charset="-122"/>
              </a:rPr>
              <a:t>性格</a:t>
            </a:r>
            <a:endParaRPr lang="en-US" altLang="zh-CN" sz="2800" dirty="0" smtClean="0">
              <a:solidFill>
                <a:schemeClr val="tx1">
                  <a:lumMod val="65000"/>
                  <a:lumOff val="35000"/>
                </a:schemeClr>
              </a:solidFill>
              <a:latin typeface="微软雅黑" panose="020B0503020204020204" charset="-122"/>
              <a:ea typeface="微软雅黑" panose="020B0503020204020204" charset="-122"/>
            </a:endParaRPr>
          </a:p>
          <a:p>
            <a:r>
              <a:rPr lang="zh-CN" altLang="en-US" sz="2800" dirty="0" smtClean="0">
                <a:solidFill>
                  <a:schemeClr val="tx1">
                    <a:lumMod val="65000"/>
                    <a:lumOff val="35000"/>
                  </a:schemeClr>
                </a:solidFill>
                <a:latin typeface="微软雅黑" panose="020B0503020204020204" charset="-122"/>
                <a:ea typeface="微软雅黑" panose="020B0503020204020204" charset="-122"/>
              </a:rPr>
              <a:t>特质</a:t>
            </a:r>
            <a:r>
              <a:rPr lang="zh-CN" altLang="en-US" sz="2800" dirty="0">
                <a:solidFill>
                  <a:schemeClr val="tx1">
                    <a:lumMod val="65000"/>
                    <a:lumOff val="35000"/>
                  </a:schemeClr>
                </a:solidFill>
                <a:latin typeface="微软雅黑" panose="020B0503020204020204" charset="-122"/>
                <a:ea typeface="微软雅黑" panose="020B0503020204020204" charset="-122"/>
              </a:rPr>
              <a:t>相</a:t>
            </a:r>
            <a:r>
              <a:rPr lang="zh-CN" altLang="en-US" sz="2800" dirty="0" smtClean="0">
                <a:solidFill>
                  <a:schemeClr val="tx1">
                    <a:lumMod val="65000"/>
                    <a:lumOff val="35000"/>
                  </a:schemeClr>
                </a:solidFill>
                <a:latin typeface="微软雅黑" panose="020B0503020204020204" charset="-122"/>
                <a:ea typeface="微软雅黑" panose="020B0503020204020204" charset="-122"/>
              </a:rPr>
              <a:t>匹配</a:t>
            </a:r>
            <a:endParaRPr lang="zh-CN" altLang="en-US" sz="2800" dirty="0">
              <a:solidFill>
                <a:schemeClr val="tx1">
                  <a:lumMod val="65000"/>
                  <a:lumOff val="35000"/>
                </a:schemeClr>
              </a:solidFill>
              <a:latin typeface="微软雅黑" panose="020B0503020204020204" charset="-122"/>
              <a:ea typeface="微软雅黑" panose="020B0503020204020204" charset="-122"/>
            </a:endParaRPr>
          </a:p>
        </p:txBody>
      </p:sp>
      <p:grpSp>
        <p:nvGrpSpPr>
          <p:cNvPr id="9" name="组合 8"/>
          <p:cNvGrpSpPr/>
          <p:nvPr/>
        </p:nvGrpSpPr>
        <p:grpSpPr>
          <a:xfrm>
            <a:off x="3986108" y="1766897"/>
            <a:ext cx="7611534" cy="1074208"/>
            <a:chOff x="2328333" y="1419755"/>
            <a:chExt cx="7611534" cy="1074208"/>
          </a:xfrm>
        </p:grpSpPr>
        <p:sp>
          <p:nvSpPr>
            <p:cNvPr id="10" name="圆角矩形 9"/>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1" name="矩形 10"/>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4338838" y="1779213"/>
            <a:ext cx="1254757"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charset="-122"/>
                <a:ea typeface="微软雅黑" panose="020B0503020204020204" charset="-122"/>
              </a:rPr>
              <a:t>清晰明确</a:t>
            </a:r>
            <a:endParaRPr lang="zh-CN" altLang="en-US" sz="2000" dirty="0">
              <a:solidFill>
                <a:schemeClr val="bg1"/>
              </a:solidFill>
              <a:latin typeface="微软雅黑" panose="020B0503020204020204" charset="-122"/>
              <a:ea typeface="微软雅黑" panose="020B0503020204020204" charset="-122"/>
            </a:endParaRPr>
          </a:p>
        </p:txBody>
      </p:sp>
      <p:grpSp>
        <p:nvGrpSpPr>
          <p:cNvPr id="13" name="组合 12"/>
          <p:cNvGrpSpPr/>
          <p:nvPr/>
        </p:nvGrpSpPr>
        <p:grpSpPr>
          <a:xfrm>
            <a:off x="3984927" y="3129460"/>
            <a:ext cx="7611534" cy="1074208"/>
            <a:chOff x="2328333" y="1419755"/>
            <a:chExt cx="7611534" cy="1074208"/>
          </a:xfrm>
        </p:grpSpPr>
        <p:sp>
          <p:nvSpPr>
            <p:cNvPr id="14" name="圆角矩形 13"/>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5" name="矩形 14"/>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4449933" y="3165122"/>
            <a:ext cx="993471"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charset="-122"/>
                <a:ea typeface="微软雅黑" panose="020B0503020204020204" charset="-122"/>
              </a:rPr>
              <a:t>针对性</a:t>
            </a:r>
            <a:endParaRPr lang="zh-CN" altLang="en-US" sz="2000" dirty="0">
              <a:solidFill>
                <a:schemeClr val="bg1"/>
              </a:solidFill>
              <a:latin typeface="微软雅黑" panose="020B0503020204020204" charset="-122"/>
              <a:ea typeface="微软雅黑" panose="020B0503020204020204" charset="-122"/>
            </a:endParaRPr>
          </a:p>
        </p:txBody>
      </p:sp>
      <p:grpSp>
        <p:nvGrpSpPr>
          <p:cNvPr id="17" name="组合 16"/>
          <p:cNvGrpSpPr/>
          <p:nvPr/>
        </p:nvGrpSpPr>
        <p:grpSpPr>
          <a:xfrm>
            <a:off x="3984927" y="4706334"/>
            <a:ext cx="7611534" cy="1074208"/>
            <a:chOff x="2328333" y="1419755"/>
            <a:chExt cx="7611534" cy="1074208"/>
          </a:xfrm>
        </p:grpSpPr>
        <p:sp>
          <p:nvSpPr>
            <p:cNvPr id="18" name="圆角矩形 17"/>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9" name="矩形 18"/>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4338838" y="4730354"/>
            <a:ext cx="1226484"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charset="-122"/>
                <a:ea typeface="微软雅黑" panose="020B0503020204020204" charset="-122"/>
              </a:rPr>
              <a:t>人职匹配</a:t>
            </a:r>
            <a:endParaRPr lang="zh-CN" altLang="en-US" sz="2000" dirty="0">
              <a:solidFill>
                <a:schemeClr val="bg1"/>
              </a:solidFill>
              <a:latin typeface="微软雅黑" panose="020B0503020204020204" charset="-122"/>
              <a:ea typeface="微软雅黑" panose="020B0503020204020204" charset="-122"/>
            </a:endParaRPr>
          </a:p>
        </p:txBody>
      </p:sp>
      <p:pic>
        <p:nvPicPr>
          <p:cNvPr id="22" name="图片 21"/>
          <p:cNvPicPr>
            <a:picLocks noChangeAspect="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l="11324" r="9574" b="6423"/>
          <a:stretch>
            <a:fillRect/>
          </a:stretch>
        </p:blipFill>
        <p:spPr>
          <a:xfrm>
            <a:off x="174171" y="2120589"/>
            <a:ext cx="3283132" cy="2912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788647" y="6386643"/>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第二步：求职目标</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看栗子</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6" name="Rectangle 3"/>
          <p:cNvSpPr txBox="1">
            <a:spLocks noChangeArrowheads="1"/>
          </p:cNvSpPr>
          <p:nvPr/>
        </p:nvSpPr>
        <p:spPr>
          <a:xfrm>
            <a:off x="2552700" y="1781905"/>
            <a:ext cx="6070600" cy="1579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dirty="0" smtClean="0">
                <a:solidFill>
                  <a:schemeClr val="tx1">
                    <a:lumMod val="65000"/>
                    <a:lumOff val="35000"/>
                  </a:schemeClr>
                </a:solidFill>
                <a:latin typeface="微软雅黑" panose="020B0503020204020204" charset="-122"/>
                <a:ea typeface="微软雅黑" panose="020B0503020204020204" charset="-122"/>
              </a:rPr>
              <a:t>“寻求一个良好的发展机会。”</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a:buFontTx/>
              <a:buNone/>
            </a:pPr>
            <a:r>
              <a:rPr lang="zh-CN" altLang="en-US" dirty="0" smtClean="0">
                <a:solidFill>
                  <a:schemeClr val="tx1">
                    <a:lumMod val="65000"/>
                    <a:lumOff val="35000"/>
                  </a:schemeClr>
                </a:solidFill>
                <a:latin typeface="微软雅黑" panose="020B0503020204020204" charset="-122"/>
                <a:ea typeface="微软雅黑" panose="020B0503020204020204" charset="-122"/>
              </a:rPr>
              <a:t>“寻找一份收入与价值并显的工作。”</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a:buFontTx/>
              <a:buNone/>
            </a:pPr>
            <a:r>
              <a:rPr lang="zh-CN" altLang="en-US" dirty="0" smtClean="0">
                <a:solidFill>
                  <a:schemeClr val="tx1">
                    <a:lumMod val="65000"/>
                    <a:lumOff val="35000"/>
                  </a:schemeClr>
                </a:solidFill>
                <a:latin typeface="微软雅黑" panose="020B0503020204020204" charset="-122"/>
                <a:ea typeface="微软雅黑" panose="020B0503020204020204" charset="-122"/>
              </a:rPr>
              <a:t>“给我一个岗位，还你一份惊喜。”</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7" name="Text Box 5"/>
          <p:cNvSpPr txBox="1">
            <a:spLocks noChangeArrowheads="1"/>
          </p:cNvSpPr>
          <p:nvPr/>
        </p:nvSpPr>
        <p:spPr bwMode="auto">
          <a:xfrm>
            <a:off x="2307431" y="4615392"/>
            <a:ext cx="6408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4000" b="1" dirty="0">
                <a:solidFill>
                  <a:srgbClr val="E67D1E"/>
                </a:solidFill>
                <a:latin typeface="微软雅黑" panose="020B0503020204020204" charset="-122"/>
                <a:ea typeface="微软雅黑" panose="020B0503020204020204" charset="-122"/>
              </a:rPr>
              <a:t>求职意向</a:t>
            </a:r>
            <a:r>
              <a:rPr lang="zh-CN" altLang="en-US" sz="4000" dirty="0">
                <a:solidFill>
                  <a:srgbClr val="E67D1E"/>
                </a:solidFill>
                <a:latin typeface="微软雅黑" panose="020B0503020204020204" charset="-122"/>
                <a:ea typeface="微软雅黑" panose="020B0503020204020204" charset="-122"/>
              </a:rPr>
              <a:t>：</a:t>
            </a:r>
            <a:r>
              <a:rPr lang="zh-CN" altLang="en-US" sz="4000" dirty="0">
                <a:solidFill>
                  <a:schemeClr val="tx1">
                    <a:lumMod val="65000"/>
                    <a:lumOff val="35000"/>
                  </a:schemeClr>
                </a:solidFill>
                <a:latin typeface="微软雅黑" panose="020B0503020204020204" charset="-122"/>
                <a:ea typeface="微软雅黑" panose="020B0503020204020204" charset="-122"/>
              </a:rPr>
              <a:t>室内设计师助理</a:t>
            </a:r>
            <a:endParaRPr lang="zh-CN" altLang="en-US" sz="4000" dirty="0">
              <a:solidFill>
                <a:schemeClr val="tx1">
                  <a:lumMod val="65000"/>
                  <a:lumOff val="35000"/>
                </a:schemeClr>
              </a:solidFill>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1">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2">
                    <a14:imgEffect>
                      <a14:backgroundRemoval t="0" b="100000" l="0" r="9881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05749" y="1016000"/>
            <a:ext cx="2400300" cy="2857500"/>
          </a:xfrm>
          <a:prstGeom prst="rect">
            <a:avLst/>
          </a:prstGeom>
          <a:effectLst>
            <a:outerShdw blurRad="76200" dir="13500000" sy="23000" kx="1200000" algn="br" rotWithShape="0">
              <a:prstClr val="black">
                <a:alpha val="20000"/>
              </a:prstClr>
            </a:outerShdw>
          </a:effectLst>
        </p:spPr>
      </p:pic>
      <p:pic>
        <p:nvPicPr>
          <p:cNvPr id="16" name="图片 15"/>
          <p:cNvPicPr>
            <a:picLocks noChangeAspect="1"/>
          </p:cNvPicPr>
          <p:nvPr/>
        </p:nvPicPr>
        <p:blipFill rotWithShape="1">
          <a:blip r:embed="rId3">
            <a:clrChange>
              <a:clrFrom>
                <a:srgbClr val="EBFFFF"/>
              </a:clrFrom>
              <a:clrTo>
                <a:srgbClr val="EBFFFF">
                  <a:alpha val="0"/>
                </a:srgbClr>
              </a:clrTo>
            </a:clrChange>
            <a:extLst>
              <a:ext uri="{BEBA8EAE-BF5A-486C-A8C5-ECC9F3942E4B}">
                <a14:imgProps xmlns:a14="http://schemas.microsoft.com/office/drawing/2010/main">
                  <a14:imgLayer r:embed="rId4">
                    <a14:imgEffect>
                      <a14:colorTemperature colorTemp="4700"/>
                    </a14:imgEffect>
                    <a14:imgEffect>
                      <a14:sharpenSoften amount="50000"/>
                    </a14:imgEffect>
                  </a14:imgLayer>
                </a14:imgProps>
              </a:ext>
              <a:ext uri="{28A0092B-C50C-407E-A947-70E740481C1C}">
                <a14:useLocalDpi xmlns:a14="http://schemas.microsoft.com/office/drawing/2010/main" val="0"/>
              </a:ext>
            </a:extLst>
          </a:blip>
          <a:srcRect b="4277"/>
          <a:stretch>
            <a:fillRect/>
          </a:stretch>
        </p:blipFill>
        <p:spPr>
          <a:xfrm>
            <a:off x="389467" y="3538054"/>
            <a:ext cx="2768600" cy="2226158"/>
          </a:xfrm>
          <a:prstGeom prst="rect">
            <a:avLst/>
          </a:prstGeom>
          <a:effectLst>
            <a:reflection blurRad="6350" stA="52000" endA="300" endPos="3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90"/>
                                          </p:val>
                                        </p:tav>
                                        <p:tav tm="100000">
                                          <p:val>
                                            <p:fltVal val="0"/>
                                          </p:val>
                                        </p:tav>
                                      </p:tavLst>
                                    </p:anim>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ppt_x"/>
                                          </p:val>
                                        </p:tav>
                                        <p:tav tm="100000">
                                          <p:val>
                                            <p:strVal val="#ppt_x"/>
                                          </p:val>
                                        </p:tav>
                                      </p:tavLst>
                                    </p:anim>
                                    <p:anim calcmode="lin" valueType="num">
                                      <p:cBhvr additive="base">
                                        <p:cTn id="23"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第三步：教育背景</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Rectangle 2"/>
          <p:cNvSpPr txBox="1">
            <a:spLocks noChangeArrowheads="1"/>
          </p:cNvSpPr>
          <p:nvPr/>
        </p:nvSpPr>
        <p:spPr>
          <a:xfrm>
            <a:off x="4262967" y="3888350"/>
            <a:ext cx="5558366" cy="12001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dirty="0" smtClean="0">
                <a:solidFill>
                  <a:schemeClr val="tx1">
                    <a:lumMod val="65000"/>
                    <a:lumOff val="35000"/>
                  </a:schemeClr>
                </a:solidFill>
                <a:latin typeface="微软雅黑" panose="020B0503020204020204" charset="-122"/>
                <a:ea typeface="微软雅黑" panose="020B0503020204020204" charset="-122"/>
              </a:rPr>
              <a:t>学校、学校所在地、专业（主修、辅修）、毕业时间、学位、相关课程、成绩或排名、语言水平等</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65295" y="1502305"/>
            <a:ext cx="3123809" cy="4419047"/>
          </a:xfrm>
          <a:prstGeom prst="rect">
            <a:avLst/>
          </a:prstGeom>
        </p:spPr>
      </p:pic>
      <p:grpSp>
        <p:nvGrpSpPr>
          <p:cNvPr id="8" name="组合 7"/>
          <p:cNvGrpSpPr/>
          <p:nvPr/>
        </p:nvGrpSpPr>
        <p:grpSpPr>
          <a:xfrm>
            <a:off x="4182533" y="1896533"/>
            <a:ext cx="5757334" cy="1092200"/>
            <a:chOff x="4182533" y="1896533"/>
            <a:chExt cx="5757334" cy="1092200"/>
          </a:xfrm>
        </p:grpSpPr>
        <p:sp>
          <p:nvSpPr>
            <p:cNvPr id="6" name="圆角矩形 5"/>
            <p:cNvSpPr/>
            <p:nvPr/>
          </p:nvSpPr>
          <p:spPr>
            <a:xfrm>
              <a:off x="4182533" y="2125133"/>
              <a:ext cx="5757334" cy="863600"/>
            </a:xfrm>
            <a:prstGeom prst="roundRect">
              <a:avLst>
                <a:gd name="adj" fmla="val 5883"/>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394200" y="1896533"/>
              <a:ext cx="1303867" cy="457200"/>
            </a:xfrm>
            <a:prstGeom prst="roundRect">
              <a:avLst>
                <a:gd name="adj" fmla="val 7407"/>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圆角矩形 9"/>
          <p:cNvSpPr/>
          <p:nvPr/>
        </p:nvSpPr>
        <p:spPr>
          <a:xfrm>
            <a:off x="4182533" y="3607723"/>
            <a:ext cx="5757334" cy="1535243"/>
          </a:xfrm>
          <a:prstGeom prst="roundRect">
            <a:avLst>
              <a:gd name="adj" fmla="val 5883"/>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394200" y="3379123"/>
            <a:ext cx="1303867" cy="457200"/>
          </a:xfrm>
          <a:prstGeom prst="roundRect">
            <a:avLst>
              <a:gd name="adj" fmla="val 7407"/>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449230" y="1923533"/>
            <a:ext cx="1206501"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charset="-122"/>
                <a:ea typeface="微软雅黑" panose="020B0503020204020204" charset="-122"/>
              </a:rPr>
              <a:t>基本要求</a:t>
            </a:r>
            <a:endParaRPr lang="zh-CN" altLang="en-US" sz="2000"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4449230" y="3390734"/>
            <a:ext cx="1206501"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charset="-122"/>
                <a:ea typeface="微软雅黑" panose="020B0503020204020204" charset="-122"/>
              </a:rPr>
              <a:t>主要内容</a:t>
            </a:r>
            <a:endParaRPr lang="zh-CN" altLang="en-US" sz="2000" dirty="0">
              <a:solidFill>
                <a:schemeClr val="bg1"/>
              </a:solidFill>
              <a:latin typeface="微软雅黑" panose="020B0503020204020204" charset="-122"/>
              <a:ea typeface="微软雅黑" panose="020B0503020204020204" charset="-122"/>
            </a:endParaRPr>
          </a:p>
        </p:txBody>
      </p:sp>
      <p:sp>
        <p:nvSpPr>
          <p:cNvPr id="14" name="矩形 13"/>
          <p:cNvSpPr/>
          <p:nvPr/>
        </p:nvSpPr>
        <p:spPr>
          <a:xfrm>
            <a:off x="4394200" y="2457046"/>
            <a:ext cx="5607486" cy="523220"/>
          </a:xfrm>
          <a:prstGeom prst="rect">
            <a:avLst/>
          </a:prstGeom>
        </p:spPr>
        <p:txBody>
          <a:bodyPr wrap="square">
            <a:spAutoFit/>
          </a:bodyPr>
          <a:lstStyle/>
          <a:p>
            <a:r>
              <a:rPr lang="zh-CN" altLang="en-US" sz="2800" dirty="0">
                <a:solidFill>
                  <a:schemeClr val="tx1">
                    <a:lumMod val="65000"/>
                    <a:lumOff val="35000"/>
                  </a:schemeClr>
                </a:solidFill>
                <a:latin typeface="微软雅黑" panose="020B0503020204020204" charset="-122"/>
                <a:ea typeface="微软雅黑" panose="020B0503020204020204" charset="-122"/>
              </a:rPr>
              <a:t>学习和教育背景与求职目标相匹配</a:t>
            </a:r>
            <a:endParaRPr lang="zh-CN" altLang="en-US" sz="2800"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nvGraphicFramePr>
        <p:xfrm>
          <a:off x="1236755" y="3624184"/>
          <a:ext cx="9120717" cy="2624216"/>
        </p:xfrm>
        <a:graphic>
          <a:graphicData uri="http://schemas.openxmlformats.org/drawingml/2006/table">
            <a:tbl>
              <a:tblPr firstRow="1" bandRow="1">
                <a:tableStyleId>{21E4AEA4-8DFA-4A89-87EB-49C32662AFE0}</a:tableStyleId>
              </a:tblPr>
              <a:tblGrid>
                <a:gridCol w="1045082"/>
                <a:gridCol w="8075635"/>
              </a:tblGrid>
              <a:tr h="2624216">
                <a:tc>
                  <a:txBody>
                    <a:bodyPr/>
                    <a:lstStyle/>
                    <a:p>
                      <a:endParaRPr lang="en-US" altLang="zh-CN" sz="1200" dirty="0" smtClean="0"/>
                    </a:p>
                    <a:p>
                      <a:pPr marL="0" indent="0" algn="ctr"/>
                      <a:r>
                        <a:rPr lang="zh-CN" altLang="en-US" sz="3200" dirty="0" smtClean="0">
                          <a:latin typeface="华康俪金黑W8(P)" panose="020B0800000000000000" pitchFamily="34" charset="-122"/>
                          <a:ea typeface="华康俪金黑W8(P)" panose="020B0800000000000000" pitchFamily="34" charset="-122"/>
                        </a:rPr>
                        <a:t>教</a:t>
                      </a:r>
                      <a:endParaRPr lang="en-US" altLang="zh-CN" sz="3200" dirty="0" smtClean="0">
                        <a:latin typeface="华康俪金黑W8(P)" panose="020B0800000000000000" pitchFamily="34" charset="-122"/>
                        <a:ea typeface="华康俪金黑W8(P)" panose="020B0800000000000000" pitchFamily="34" charset="-122"/>
                      </a:endParaRPr>
                    </a:p>
                    <a:p>
                      <a:pPr marL="0" indent="0" algn="ctr"/>
                      <a:r>
                        <a:rPr lang="zh-CN" altLang="en-US" sz="3200" dirty="0" smtClean="0">
                          <a:latin typeface="华康俪金黑W8(P)" panose="020B0800000000000000" pitchFamily="34" charset="-122"/>
                          <a:ea typeface="华康俪金黑W8(P)" panose="020B0800000000000000" pitchFamily="34" charset="-122"/>
                        </a:rPr>
                        <a:t>育 背 景</a:t>
                      </a:r>
                      <a:endParaRPr lang="zh-CN" altLang="en-US" sz="3200" dirty="0">
                        <a:latin typeface="华康俪金黑W8(P)" panose="020B0800000000000000" pitchFamily="34" charset="-122"/>
                        <a:ea typeface="华康俪金黑W8(P)" panose="020B0800000000000000" pitchFamily="34" charset="-122"/>
                      </a:endParaRPr>
                    </a:p>
                  </a:txBody>
                  <a:tcPr/>
                </a:tc>
                <a:tc>
                  <a:txBody>
                    <a:bodyPr/>
                    <a:lstStyle/>
                    <a:p>
                      <a:endParaRPr lang="zh-CN" altLang="en-US" dirty="0"/>
                    </a:p>
                  </a:txBody>
                  <a:tcPr/>
                </a:tc>
              </a:tr>
            </a:tbl>
          </a:graphicData>
        </a:graphic>
      </p:graphicFrame>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30200" y="431800"/>
            <a:ext cx="334433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第三步：教育背景</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看栗子</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6" name="Rectangle 2"/>
          <p:cNvSpPr txBox="1">
            <a:spLocks noChangeArrowheads="1"/>
          </p:cNvSpPr>
          <p:nvPr/>
        </p:nvSpPr>
        <p:spPr>
          <a:xfrm>
            <a:off x="1910820" y="3744513"/>
            <a:ext cx="8370359" cy="2633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000" dirty="0" smtClean="0"/>
              <a:t>         </a:t>
            </a:r>
            <a:r>
              <a:rPr lang="en-US" altLang="zh-CN" sz="2000" dirty="0" smtClean="0">
                <a:solidFill>
                  <a:schemeClr val="bg1"/>
                </a:solidFill>
                <a:latin typeface="微软雅黑" panose="020B0503020204020204" charset="-122"/>
                <a:ea typeface="微软雅黑" panose="020B0503020204020204" charset="-122"/>
              </a:rPr>
              <a:t>2009.9</a:t>
            </a:r>
            <a:r>
              <a:rPr lang="zh-CN" altLang="en-US" sz="2000" dirty="0" smtClean="0">
                <a:solidFill>
                  <a:schemeClr val="bg1"/>
                </a:solidFill>
                <a:latin typeface="微软雅黑" panose="020B0503020204020204" charset="-122"/>
                <a:ea typeface="微软雅黑" panose="020B0503020204020204" charset="-122"/>
              </a:rPr>
              <a:t>至今  曲靖师范学院  法学专业        本科</a:t>
            </a:r>
            <a:endParaRPr lang="zh-CN" altLang="en-US" sz="2000" dirty="0" smtClean="0">
              <a:solidFill>
                <a:schemeClr val="bg1"/>
              </a:solidFill>
              <a:latin typeface="微软雅黑" panose="020B0503020204020204" charset="-122"/>
              <a:ea typeface="微软雅黑" panose="020B0503020204020204" charset="-122"/>
            </a:endParaRPr>
          </a:p>
          <a:p>
            <a:pPr>
              <a:buFontTx/>
              <a:buNone/>
            </a:pPr>
            <a:r>
              <a:rPr lang="zh-CN" altLang="en-US" sz="2000" dirty="0" smtClean="0">
                <a:solidFill>
                  <a:schemeClr val="bg1"/>
                </a:solidFill>
                <a:latin typeface="微软雅黑" panose="020B0503020204020204" charset="-122"/>
                <a:ea typeface="微软雅黑" panose="020B0503020204020204" charset="-122"/>
              </a:rPr>
              <a:t>       预计</a:t>
            </a:r>
            <a:r>
              <a:rPr lang="en-US" altLang="zh-CN" sz="2000" dirty="0" smtClean="0">
                <a:solidFill>
                  <a:schemeClr val="bg1"/>
                </a:solidFill>
                <a:latin typeface="微软雅黑" panose="020B0503020204020204" charset="-122"/>
                <a:ea typeface="微软雅黑" panose="020B0503020204020204" charset="-122"/>
              </a:rPr>
              <a:t>2013</a:t>
            </a:r>
            <a:r>
              <a:rPr lang="zh-CN" altLang="en-US" sz="2000" dirty="0" smtClean="0">
                <a:solidFill>
                  <a:schemeClr val="bg1"/>
                </a:solidFill>
                <a:latin typeface="微软雅黑" panose="020B0503020204020204" charset="-122"/>
                <a:ea typeface="微软雅黑" panose="020B0503020204020204" charset="-122"/>
              </a:rPr>
              <a:t>年</a:t>
            </a:r>
            <a:r>
              <a:rPr lang="en-US" altLang="zh-CN" sz="2000" dirty="0" smtClean="0">
                <a:solidFill>
                  <a:schemeClr val="bg1"/>
                </a:solidFill>
                <a:latin typeface="微软雅黑" panose="020B0503020204020204" charset="-122"/>
                <a:ea typeface="微软雅黑" panose="020B0503020204020204" charset="-122"/>
              </a:rPr>
              <a:t>7</a:t>
            </a:r>
            <a:r>
              <a:rPr lang="zh-CN" altLang="en-US" sz="2000" dirty="0" smtClean="0">
                <a:solidFill>
                  <a:schemeClr val="bg1"/>
                </a:solidFill>
                <a:latin typeface="微软雅黑" panose="020B0503020204020204" charset="-122"/>
                <a:ea typeface="微软雅黑" panose="020B0503020204020204" charset="-122"/>
              </a:rPr>
              <a:t>月获得法学</a:t>
            </a:r>
            <a:r>
              <a:rPr lang="en-US" altLang="zh-CN" sz="2000" dirty="0" smtClean="0">
                <a:solidFill>
                  <a:schemeClr val="bg1"/>
                </a:solidFill>
                <a:latin typeface="微软雅黑" panose="020B0503020204020204" charset="-122"/>
                <a:ea typeface="微软雅黑" panose="020B0503020204020204" charset="-122"/>
              </a:rPr>
              <a:t>X</a:t>
            </a:r>
            <a:r>
              <a:rPr lang="zh-CN" altLang="en-US" sz="2000" dirty="0" smtClean="0">
                <a:solidFill>
                  <a:schemeClr val="bg1"/>
                </a:solidFill>
                <a:latin typeface="微软雅黑" panose="020B0503020204020204" charset="-122"/>
                <a:ea typeface="微软雅黑" panose="020B0503020204020204" charset="-122"/>
              </a:rPr>
              <a:t>学士学位</a:t>
            </a:r>
            <a:endParaRPr lang="zh-CN" altLang="en-US" sz="2000" dirty="0" smtClean="0">
              <a:solidFill>
                <a:schemeClr val="bg1"/>
              </a:solidFill>
              <a:latin typeface="微软雅黑" panose="020B0503020204020204" charset="-122"/>
              <a:ea typeface="微软雅黑" panose="020B0503020204020204" charset="-122"/>
            </a:endParaRPr>
          </a:p>
          <a:p>
            <a:pPr>
              <a:buFontTx/>
              <a:buNone/>
            </a:pPr>
            <a:r>
              <a:rPr lang="zh-CN" altLang="en-US" sz="2000" dirty="0" smtClean="0">
                <a:solidFill>
                  <a:schemeClr val="bg1"/>
                </a:solidFill>
                <a:latin typeface="微软雅黑" panose="020B0503020204020204" charset="-122"/>
                <a:ea typeface="微软雅黑" panose="020B0503020204020204" charset="-122"/>
              </a:rPr>
              <a:t>       核心课程：民法、刑法、商法、</a:t>
            </a:r>
            <a:r>
              <a:rPr lang="en-US" altLang="zh-CN" sz="2000" dirty="0" smtClean="0">
                <a:solidFill>
                  <a:schemeClr val="bg1"/>
                </a:solidFill>
                <a:latin typeface="微软雅黑" panose="020B0503020204020204" charset="-122"/>
                <a:ea typeface="微软雅黑" panose="020B0503020204020204" charset="-122"/>
              </a:rPr>
              <a:t>……  </a:t>
            </a:r>
            <a:r>
              <a:rPr lang="zh-CN" altLang="en-US" sz="2000" dirty="0" smtClean="0">
                <a:solidFill>
                  <a:schemeClr val="bg1"/>
                </a:solidFill>
                <a:latin typeface="微软雅黑" panose="020B0503020204020204" charset="-122"/>
                <a:ea typeface="微软雅黑" panose="020B0503020204020204" charset="-122"/>
              </a:rPr>
              <a:t>平均成绩</a:t>
            </a:r>
            <a:r>
              <a:rPr lang="en-US" altLang="zh-CN" sz="2000" dirty="0" smtClean="0">
                <a:solidFill>
                  <a:schemeClr val="bg1"/>
                </a:solidFill>
                <a:latin typeface="微软雅黑" panose="020B0503020204020204" charset="-122"/>
                <a:ea typeface="微软雅黑" panose="020B0503020204020204" charset="-122"/>
              </a:rPr>
              <a:t>85.6  </a:t>
            </a:r>
            <a:r>
              <a:rPr lang="zh-CN" altLang="en-US" sz="2000" dirty="0" smtClean="0">
                <a:solidFill>
                  <a:schemeClr val="bg1"/>
                </a:solidFill>
                <a:latin typeface="微软雅黑" panose="020B0503020204020204" charset="-122"/>
                <a:ea typeface="微软雅黑" panose="020B0503020204020204" charset="-122"/>
              </a:rPr>
              <a:t>排名：全班前十</a:t>
            </a:r>
            <a:endParaRPr lang="zh-CN" altLang="en-US" sz="2000" dirty="0" smtClean="0">
              <a:solidFill>
                <a:schemeClr val="bg1"/>
              </a:solidFill>
              <a:latin typeface="微软雅黑" panose="020B0503020204020204" charset="-122"/>
              <a:ea typeface="微软雅黑" panose="020B0503020204020204" charset="-122"/>
            </a:endParaRPr>
          </a:p>
          <a:p>
            <a:pPr>
              <a:buFontTx/>
              <a:buNone/>
            </a:pPr>
            <a:r>
              <a:rPr lang="zh-CN" altLang="en-US" sz="2000" dirty="0" smtClean="0">
                <a:solidFill>
                  <a:schemeClr val="bg1"/>
                </a:solidFill>
                <a:latin typeface="微软雅黑" panose="020B0503020204020204" charset="-122"/>
                <a:ea typeface="微软雅黑" panose="020B0503020204020204" charset="-122"/>
              </a:rPr>
              <a:t>       论文题目：</a:t>
            </a:r>
            <a:r>
              <a:rPr lang="en-US" altLang="zh-CN" sz="2000" dirty="0" smtClean="0">
                <a:solidFill>
                  <a:schemeClr val="bg1"/>
                </a:solidFill>
                <a:latin typeface="微软雅黑" panose="020B0503020204020204" charset="-122"/>
                <a:ea typeface="微软雅黑" panose="020B0503020204020204" charset="-122"/>
              </a:rPr>
              <a:t>XXXXXXXXXXXXXXXXXX</a:t>
            </a:r>
            <a:r>
              <a:rPr lang="zh-CN" altLang="en-US" sz="2000" dirty="0" smtClean="0">
                <a:solidFill>
                  <a:schemeClr val="bg1"/>
                </a:solidFill>
                <a:latin typeface="微软雅黑" panose="020B0503020204020204" charset="-122"/>
                <a:ea typeface="微软雅黑" panose="020B0503020204020204" charset="-122"/>
              </a:rPr>
              <a:t>（校级优秀论文）</a:t>
            </a:r>
            <a:endParaRPr lang="zh-CN" altLang="en-US" sz="2000" dirty="0" smtClean="0">
              <a:solidFill>
                <a:schemeClr val="bg1"/>
              </a:solidFill>
              <a:latin typeface="微软雅黑" panose="020B0503020204020204" charset="-122"/>
              <a:ea typeface="微软雅黑" panose="020B0503020204020204" charset="-122"/>
            </a:endParaRPr>
          </a:p>
          <a:p>
            <a:pPr>
              <a:buFontTx/>
              <a:buNone/>
            </a:pPr>
            <a:r>
              <a:rPr lang="en-US" altLang="zh-CN" sz="2000" dirty="0" smtClean="0">
                <a:solidFill>
                  <a:schemeClr val="bg1"/>
                </a:solidFill>
                <a:latin typeface="微软雅黑" panose="020B0503020204020204" charset="-122"/>
                <a:ea typeface="微软雅黑" panose="020B0503020204020204" charset="-122"/>
              </a:rPr>
              <a:t>       2010</a:t>
            </a:r>
            <a:r>
              <a:rPr lang="zh-CN" altLang="en-US" sz="2000" dirty="0" smtClean="0">
                <a:solidFill>
                  <a:schemeClr val="bg1"/>
                </a:solidFill>
                <a:latin typeface="微软雅黑" panose="020B0503020204020204" charset="-122"/>
                <a:ea typeface="微软雅黑" panose="020B0503020204020204" charset="-122"/>
              </a:rPr>
              <a:t>年获</a:t>
            </a:r>
            <a:r>
              <a:rPr lang="en-US" altLang="zh-CN" sz="2000" dirty="0" smtClean="0">
                <a:solidFill>
                  <a:schemeClr val="bg1"/>
                </a:solidFill>
                <a:latin typeface="微软雅黑" panose="020B0503020204020204" charset="-122"/>
                <a:ea typeface="微软雅黑" panose="020B0503020204020204" charset="-122"/>
              </a:rPr>
              <a:t>XXX</a:t>
            </a:r>
            <a:r>
              <a:rPr lang="zh-CN" altLang="en-US" sz="2000" dirty="0" smtClean="0">
                <a:solidFill>
                  <a:schemeClr val="bg1"/>
                </a:solidFill>
                <a:latin typeface="微软雅黑" panose="020B0503020204020204" charset="-122"/>
                <a:ea typeface="微软雅黑" panose="020B0503020204020204" charset="-122"/>
              </a:rPr>
              <a:t>奖学金（全校仅有的</a:t>
            </a:r>
            <a:r>
              <a:rPr lang="en-US" altLang="zh-CN" sz="2000" dirty="0" smtClean="0">
                <a:solidFill>
                  <a:schemeClr val="bg1"/>
                </a:solidFill>
                <a:latin typeface="微软雅黑" panose="020B0503020204020204" charset="-122"/>
                <a:ea typeface="微软雅黑" panose="020B0503020204020204" charset="-122"/>
              </a:rPr>
              <a:t>5</a:t>
            </a:r>
            <a:r>
              <a:rPr lang="zh-CN" altLang="en-US" sz="2000" dirty="0" smtClean="0">
                <a:solidFill>
                  <a:schemeClr val="bg1"/>
                </a:solidFill>
                <a:latin typeface="微软雅黑" panose="020B0503020204020204" charset="-122"/>
                <a:ea typeface="微软雅黑" panose="020B0503020204020204" charset="-122"/>
              </a:rPr>
              <a:t>名学生之一）</a:t>
            </a:r>
            <a:endParaRPr lang="zh-CN" altLang="en-US" sz="2000" dirty="0" smtClean="0">
              <a:solidFill>
                <a:schemeClr val="bg1"/>
              </a:solidFill>
              <a:latin typeface="微软雅黑" panose="020B0503020204020204" charset="-122"/>
              <a:ea typeface="微软雅黑" panose="020B0503020204020204" charset="-122"/>
            </a:endParaRPr>
          </a:p>
          <a:p>
            <a:pPr>
              <a:buFontTx/>
              <a:buNone/>
            </a:pPr>
            <a:r>
              <a:rPr lang="zh-CN" altLang="en-US" sz="2000" dirty="0" smtClean="0">
                <a:solidFill>
                  <a:schemeClr val="bg1"/>
                </a:solidFill>
                <a:latin typeface="微软雅黑" panose="020B0503020204020204" charset="-122"/>
                <a:ea typeface="微软雅黑" panose="020B0503020204020204" charset="-122"/>
              </a:rPr>
              <a:t>       个人学习或研究小方向：民法</a:t>
            </a:r>
            <a:endParaRPr lang="zh-CN" altLang="en-US" sz="2000" dirty="0" smtClean="0">
              <a:solidFill>
                <a:schemeClr val="bg1"/>
              </a:solidFill>
              <a:latin typeface="微软雅黑" panose="020B0503020204020204" charset="-122"/>
              <a:ea typeface="微软雅黑" panose="020B0503020204020204" charset="-122"/>
            </a:endParaRPr>
          </a:p>
          <a:p>
            <a:pPr>
              <a:buFontTx/>
              <a:buNone/>
            </a:pPr>
            <a:r>
              <a:rPr lang="zh-CN" altLang="en-US" sz="2000" dirty="0" smtClean="0"/>
              <a:t>                    </a:t>
            </a:r>
            <a:endParaRPr lang="zh-CN" altLang="en-US" sz="2000" dirty="0" smtClean="0"/>
          </a:p>
          <a:p>
            <a:pPr>
              <a:buFontTx/>
              <a:buNone/>
            </a:pPr>
            <a:r>
              <a:rPr lang="en-US" altLang="zh-CN" sz="2000" dirty="0" smtClean="0"/>
              <a:t> </a:t>
            </a:r>
            <a:endParaRPr lang="en-US" altLang="zh-CN" sz="2000" dirty="0" smtClean="0"/>
          </a:p>
        </p:txBody>
      </p:sp>
      <p:sp>
        <p:nvSpPr>
          <p:cNvPr id="8" name="矩形 7"/>
          <p:cNvSpPr/>
          <p:nvPr/>
        </p:nvSpPr>
        <p:spPr>
          <a:xfrm>
            <a:off x="2857499" y="3411005"/>
            <a:ext cx="6477000" cy="45719"/>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4"/>
          <p:cNvSpPr>
            <a:spLocks noChangeArrowheads="1"/>
          </p:cNvSpPr>
          <p:nvPr/>
        </p:nvSpPr>
        <p:spPr bwMode="auto">
          <a:xfrm>
            <a:off x="1635124" y="1622407"/>
            <a:ext cx="8713788" cy="152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20000"/>
              </a:spcBef>
            </a:pPr>
            <a:r>
              <a:rPr lang="en-US" altLang="zh-CN" sz="2000" dirty="0">
                <a:latin typeface="宋体" panose="02010600030101010101" pitchFamily="2" charset="-122"/>
              </a:rPr>
              <a:t>2009</a:t>
            </a:r>
            <a:r>
              <a:rPr lang="zh-CN" altLang="en-US" sz="2000" dirty="0">
                <a:latin typeface="宋体" panose="02010600030101010101" pitchFamily="2" charset="-122"/>
              </a:rPr>
              <a:t>年</a:t>
            </a:r>
            <a:r>
              <a:rPr lang="en-US" altLang="zh-CN" sz="2000" dirty="0">
                <a:latin typeface="宋体" panose="02010600030101010101" pitchFamily="2" charset="-122"/>
              </a:rPr>
              <a:t>9</a:t>
            </a:r>
            <a:r>
              <a:rPr lang="zh-CN" altLang="en-US" sz="2000" dirty="0">
                <a:latin typeface="宋体" panose="02010600030101010101" pitchFamily="2" charset="-122"/>
              </a:rPr>
              <a:t>月至今     曲靖师范学院                  云南曲靖</a:t>
            </a:r>
            <a:endParaRPr lang="zh-CN" altLang="en-US" sz="2000" dirty="0">
              <a:latin typeface="宋体" panose="02010600030101010101" pitchFamily="2" charset="-122"/>
            </a:endParaRPr>
          </a:p>
          <a:p>
            <a:pPr eaLnBrk="1" hangingPunct="1">
              <a:spcBef>
                <a:spcPct val="20000"/>
              </a:spcBef>
            </a:pPr>
            <a:r>
              <a:rPr lang="zh-CN" altLang="en-US" sz="2000" dirty="0">
                <a:latin typeface="宋体" panose="02010600030101010101" pitchFamily="2" charset="-122"/>
              </a:rPr>
              <a:t>人文学院   汉语言文学专业（辅修文秘专业） 文学学士    排名：</a:t>
            </a:r>
            <a:r>
              <a:rPr lang="en-US" altLang="zh-CN" sz="2000" dirty="0">
                <a:latin typeface="宋体" panose="02010600030101010101" pitchFamily="2" charset="-122"/>
              </a:rPr>
              <a:t>6/50</a:t>
            </a:r>
            <a:endParaRPr lang="en-US" altLang="zh-CN" sz="2000" dirty="0">
              <a:latin typeface="宋体" panose="02010600030101010101" pitchFamily="2" charset="-122"/>
            </a:endParaRPr>
          </a:p>
          <a:p>
            <a:pPr eaLnBrk="1" hangingPunct="1">
              <a:spcBef>
                <a:spcPct val="20000"/>
              </a:spcBef>
            </a:pPr>
            <a:r>
              <a:rPr lang="zh-CN" altLang="en-US" sz="2000" dirty="0">
                <a:latin typeface="宋体" panose="02010600030101010101" pitchFamily="2" charset="-122"/>
              </a:rPr>
              <a:t>主修课程：应用文写作（</a:t>
            </a:r>
            <a:r>
              <a:rPr lang="en-US" altLang="zh-CN" sz="2000" dirty="0">
                <a:latin typeface="宋体" panose="02010600030101010101" pitchFamily="2" charset="-122"/>
              </a:rPr>
              <a:t>90/100)</a:t>
            </a:r>
            <a:r>
              <a:rPr lang="zh-CN" altLang="en-US" sz="2000" dirty="0">
                <a:latin typeface="宋体" panose="02010600030101010101" pitchFamily="2" charset="-122"/>
              </a:rPr>
              <a:t>、现代汉语（</a:t>
            </a:r>
            <a:r>
              <a:rPr lang="en-US" altLang="zh-CN" sz="2000" dirty="0">
                <a:latin typeface="宋体" panose="02010600030101010101" pitchFamily="2" charset="-122"/>
              </a:rPr>
              <a:t>89/100</a:t>
            </a:r>
            <a:r>
              <a:rPr lang="zh-CN" altLang="en-US" sz="2000" dirty="0">
                <a:latin typeface="宋体" panose="02010600030101010101" pitchFamily="2" charset="-122"/>
              </a:rPr>
              <a:t>）、速记（</a:t>
            </a:r>
            <a:r>
              <a:rPr lang="en-US" altLang="zh-CN" sz="2000" dirty="0">
                <a:latin typeface="宋体" panose="02010600030101010101" pitchFamily="2" charset="-122"/>
              </a:rPr>
              <a:t>86/100</a:t>
            </a:r>
            <a:r>
              <a:rPr lang="zh-CN" altLang="en-US" sz="2000" dirty="0">
                <a:latin typeface="宋体" panose="02010600030101010101" pitchFamily="2" charset="-122"/>
              </a:rPr>
              <a:t>）</a:t>
            </a:r>
            <a:endParaRPr lang="zh-CN" altLang="en-US" sz="2000" dirty="0">
              <a:latin typeface="宋体" panose="02010600030101010101" pitchFamily="2" charset="-122"/>
            </a:endParaRPr>
          </a:p>
          <a:p>
            <a:pPr eaLnBrk="1" hangingPunct="1">
              <a:spcBef>
                <a:spcPct val="20000"/>
              </a:spcBef>
            </a:pPr>
            <a:r>
              <a:rPr lang="zh-CN" altLang="en-US" sz="2000" dirty="0">
                <a:latin typeface="宋体" panose="02010600030101010101" pitchFamily="2" charset="-122"/>
              </a:rPr>
              <a:t>毕业论文：</a:t>
            </a:r>
            <a:r>
              <a:rPr lang="en-US" altLang="zh-CN" sz="2000" dirty="0">
                <a:latin typeface="宋体" panose="02010600030101010101" pitchFamily="2" charset="-122"/>
              </a:rPr>
              <a:t>XXXXXXXXXXXXXXXXXXXXXXXXXXXXXXX     </a:t>
            </a:r>
            <a:r>
              <a:rPr lang="zh-CN" altLang="en-US" sz="2000" dirty="0">
                <a:latin typeface="宋体" panose="02010600030101010101" pitchFamily="2" charset="-122"/>
              </a:rPr>
              <a:t>（省级优秀论文）</a:t>
            </a:r>
            <a:endParaRPr lang="zh-CN" altLang="en-US" sz="2000" dirty="0">
              <a:latin typeface="宋体" panose="02010600030101010101" pitchFamily="2" charset="-122"/>
            </a:endParaRPr>
          </a:p>
          <a:p>
            <a:pPr eaLnBrk="1" hangingPunct="1">
              <a:spcBef>
                <a:spcPct val="20000"/>
              </a:spcBef>
            </a:pPr>
            <a:endParaRPr lang="en-US" altLang="zh-CN" sz="2000" dirty="0">
              <a:latin typeface="宋体" panose="02010600030101010101" pitchFamily="2" charset="-122"/>
            </a:endParaRPr>
          </a:p>
        </p:txBody>
      </p:sp>
      <p:sp>
        <p:nvSpPr>
          <p:cNvPr id="10" name="圆角矩形 9"/>
          <p:cNvSpPr/>
          <p:nvPr/>
        </p:nvSpPr>
        <p:spPr>
          <a:xfrm>
            <a:off x="1635124" y="1464733"/>
            <a:ext cx="8482542" cy="1677734"/>
          </a:xfrm>
          <a:prstGeom prst="roundRect">
            <a:avLst>
              <a:gd name="adj" fmla="val 5986"/>
            </a:avLst>
          </a:prstGeom>
          <a:noFill/>
          <a:ln w="28575">
            <a:solidFill>
              <a:srgbClr val="F26B4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910820" y="1288528"/>
            <a:ext cx="1289580" cy="360793"/>
          </a:xfrm>
          <a:prstGeom prst="roundRect">
            <a:avLst>
              <a:gd name="adj" fmla="val 13950"/>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955799" y="1268395"/>
            <a:ext cx="1286932" cy="369332"/>
          </a:xfrm>
          <a:prstGeom prst="rect">
            <a:avLst/>
          </a:prstGeom>
          <a:noFill/>
        </p:spPr>
        <p:txBody>
          <a:bodyPr wrap="square" rtlCol="0">
            <a:spAutoFit/>
          </a:bodyPr>
          <a:lstStyle/>
          <a:p>
            <a:r>
              <a:rPr lang="zh-CN" altLang="en-US" spc="300" dirty="0" smtClean="0">
                <a:solidFill>
                  <a:schemeClr val="bg1"/>
                </a:solidFill>
                <a:latin typeface="华康俪金黑W8(P)" panose="020B0800000000000000" pitchFamily="34" charset="-122"/>
                <a:ea typeface="华康俪金黑W8(P)" panose="020B0800000000000000" pitchFamily="34" charset="-122"/>
              </a:rPr>
              <a:t>教育背景</a:t>
            </a:r>
            <a:endParaRPr lang="zh-CN" altLang="en-US" spc="300" dirty="0">
              <a:solidFill>
                <a:schemeClr val="bg1"/>
              </a:solidFill>
              <a:latin typeface="华康俪金黑W8(P)" panose="020B0800000000000000" pitchFamily="34" charset="-122"/>
              <a:ea typeface="华康俪金黑W8(P)"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797114" y="6386643"/>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第四步：实践、实习、工作经历</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0199" y="2155148"/>
            <a:ext cx="4681728" cy="3121152"/>
          </a:xfrm>
          <a:prstGeom prst="rect">
            <a:avLst/>
          </a:prstGeom>
        </p:spPr>
      </p:pic>
      <p:sp>
        <p:nvSpPr>
          <p:cNvPr id="6" name="Rectangle 2"/>
          <p:cNvSpPr txBox="1">
            <a:spLocks noChangeArrowheads="1"/>
          </p:cNvSpPr>
          <p:nvPr/>
        </p:nvSpPr>
        <p:spPr>
          <a:xfrm>
            <a:off x="5434149" y="2988449"/>
            <a:ext cx="6331132" cy="31317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charset="-122"/>
                <a:ea typeface="微软雅黑" panose="020B0503020204020204" charset="-122"/>
              </a:rPr>
              <a:t>应有分析、总结，准确的向招聘方传达经历中求职者</a:t>
            </a:r>
            <a:r>
              <a:rPr lang="zh-CN" altLang="en-US" sz="2000" dirty="0" smtClean="0">
                <a:solidFill>
                  <a:srgbClr val="E67D1E"/>
                </a:solidFill>
                <a:latin typeface="微软雅黑" panose="020B0503020204020204" charset="-122"/>
                <a:ea typeface="微软雅黑" panose="020B0503020204020204" charset="-122"/>
              </a:rPr>
              <a:t>取得</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的业绩，</a:t>
            </a:r>
            <a:r>
              <a:rPr lang="zh-CN" altLang="en-US" sz="2000" dirty="0" smtClean="0">
                <a:solidFill>
                  <a:srgbClr val="E67D1E"/>
                </a:solidFill>
                <a:latin typeface="微软雅黑" panose="020B0503020204020204" charset="-122"/>
                <a:ea typeface="微软雅黑" panose="020B0503020204020204" charset="-122"/>
              </a:rPr>
              <a:t>收获</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的成果，以及</a:t>
            </a:r>
            <a:r>
              <a:rPr lang="zh-CN" altLang="en-US" sz="2000" dirty="0" smtClean="0">
                <a:solidFill>
                  <a:srgbClr val="E67D1E"/>
                </a:solidFill>
                <a:latin typeface="微软雅黑" panose="020B0503020204020204" charset="-122"/>
                <a:ea typeface="微软雅黑" panose="020B0503020204020204" charset="-122"/>
              </a:rPr>
              <a:t>提高</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的能力。工作经历应包括</a:t>
            </a:r>
            <a:r>
              <a:rPr lang="zh-CN" altLang="en-US" sz="2000" dirty="0" smtClean="0">
                <a:solidFill>
                  <a:srgbClr val="E67D1E"/>
                </a:solidFill>
                <a:latin typeface="微软雅黑" panose="020B0503020204020204" charset="-122"/>
                <a:ea typeface="微软雅黑" panose="020B0503020204020204" charset="-122"/>
              </a:rPr>
              <a:t>情况、任务、成就和结果</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 </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charset="-122"/>
                <a:ea typeface="微软雅黑" panose="020B0503020204020204" charset="-122"/>
              </a:rPr>
              <a:t>没有全职工作经验，体现出和</a:t>
            </a:r>
            <a:r>
              <a:rPr lang="zh-CN" altLang="en-US" sz="2000" dirty="0" smtClean="0">
                <a:solidFill>
                  <a:srgbClr val="E67D1E"/>
                </a:solidFill>
                <a:latin typeface="微软雅黑" panose="020B0503020204020204" charset="-122"/>
                <a:ea typeface="微软雅黑" panose="020B0503020204020204" charset="-122"/>
              </a:rPr>
              <a:t>职位相匹配的综合素质</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和潜力是最重要的 。</a:t>
            </a:r>
            <a:endParaRPr lang="en-US" altLang="zh-CN" sz="20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charset="-122"/>
                <a:ea typeface="微软雅黑" panose="020B0503020204020204" charset="-122"/>
              </a:rPr>
              <a:t>多个实践、工作经历，用倒叙结构来陈述</a:t>
            </a:r>
            <a:r>
              <a:rPr lang="zh-CN" altLang="en-US" sz="2400" dirty="0" smtClean="0">
                <a:solidFill>
                  <a:schemeClr val="tx1">
                    <a:lumMod val="65000"/>
                    <a:lumOff val="35000"/>
                  </a:schemeClr>
                </a:solidFill>
                <a:latin typeface="微软雅黑" panose="020B0503020204020204" charset="-122"/>
                <a:ea typeface="微软雅黑" panose="020B0503020204020204" charset="-122"/>
              </a:rPr>
              <a:t>。</a:t>
            </a:r>
            <a:endParaRPr lang="zh-CN" altLang="en-US" sz="2400"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7" name="文本框 6"/>
          <p:cNvSpPr txBox="1"/>
          <p:nvPr/>
        </p:nvSpPr>
        <p:spPr>
          <a:xfrm>
            <a:off x="5434149" y="1972786"/>
            <a:ext cx="11461208" cy="1015663"/>
          </a:xfrm>
          <a:prstGeom prst="rect">
            <a:avLst/>
          </a:prstGeom>
          <a:noFill/>
        </p:spPr>
        <p:txBody>
          <a:bodyPr wrap="square" rtlCol="0">
            <a:spAutoFit/>
          </a:bodyPr>
          <a:lstStyle/>
          <a:p>
            <a:pPr marL="285750" indent="-28575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charset="-122"/>
                <a:ea typeface="微软雅黑" panose="020B0503020204020204" charset="-122"/>
              </a:rPr>
              <a:t>与</a:t>
            </a:r>
            <a:r>
              <a:rPr lang="zh-CN" altLang="en-US" sz="2000" dirty="0">
                <a:solidFill>
                  <a:schemeClr val="tx1">
                    <a:lumMod val="65000"/>
                    <a:lumOff val="35000"/>
                  </a:schemeClr>
                </a:solidFill>
                <a:latin typeface="微软雅黑" panose="020B0503020204020204" charset="-122"/>
                <a:ea typeface="微软雅黑" panose="020B0503020204020204" charset="-122"/>
              </a:rPr>
              <a:t>求职目标</a:t>
            </a:r>
            <a:r>
              <a:rPr lang="zh-CN" altLang="en-US" sz="2000" dirty="0">
                <a:solidFill>
                  <a:srgbClr val="E67D1E"/>
                </a:solidFill>
                <a:latin typeface="微软雅黑" panose="020B0503020204020204" charset="-122"/>
                <a:ea typeface="微软雅黑" panose="020B0503020204020204" charset="-122"/>
              </a:rPr>
              <a:t>相</a:t>
            </a:r>
            <a:r>
              <a:rPr lang="zh-CN" altLang="en-US" sz="2000" dirty="0" smtClean="0">
                <a:solidFill>
                  <a:srgbClr val="E67D1E"/>
                </a:solidFill>
                <a:latin typeface="微软雅黑" panose="020B0503020204020204" charset="-122"/>
                <a:ea typeface="微软雅黑" panose="020B0503020204020204" charset="-122"/>
              </a:rPr>
              <a:t>匹配</a:t>
            </a:r>
            <a:endParaRPr lang="en-US" altLang="zh-CN" sz="2000" dirty="0" smtClean="0">
              <a:solidFill>
                <a:srgbClr val="E67D1E"/>
              </a:solidFill>
              <a:latin typeface="微软雅黑" panose="020B0503020204020204" charset="-122"/>
              <a:ea typeface="微软雅黑" panose="020B0503020204020204" charset="-122"/>
            </a:endParaRPr>
          </a:p>
          <a:p>
            <a:pPr marL="285750" indent="-285750">
              <a:lnSpc>
                <a:spcPct val="150000"/>
              </a:lnSpc>
              <a:buClr>
                <a:srgbClr val="E67D1E"/>
              </a:buClr>
              <a:buFont typeface="Wingdings" panose="05000000000000000000" pitchFamily="2" charset="2"/>
              <a:buChar char="p"/>
            </a:pPr>
            <a:r>
              <a:rPr lang="zh-CN" altLang="en-US" sz="2000" dirty="0" smtClean="0">
                <a:solidFill>
                  <a:schemeClr val="tx1">
                    <a:lumMod val="65000"/>
                    <a:lumOff val="35000"/>
                  </a:schemeClr>
                </a:solidFill>
                <a:latin typeface="微软雅黑" panose="020B0503020204020204" charset="-122"/>
                <a:ea typeface="微软雅黑" panose="020B0503020204020204" charset="-122"/>
              </a:rPr>
              <a:t>应</a:t>
            </a:r>
            <a:r>
              <a:rPr lang="zh-CN" altLang="en-US" sz="2000" dirty="0">
                <a:solidFill>
                  <a:schemeClr val="tx1">
                    <a:lumMod val="65000"/>
                    <a:lumOff val="35000"/>
                  </a:schemeClr>
                </a:solidFill>
                <a:latin typeface="微软雅黑" panose="020B0503020204020204" charset="-122"/>
                <a:ea typeface="微软雅黑" panose="020B0503020204020204" charset="-122"/>
              </a:rPr>
              <a:t>能突出强调自己</a:t>
            </a:r>
            <a:r>
              <a:rPr lang="zh-CN" altLang="en-US" sz="2000" dirty="0">
                <a:solidFill>
                  <a:srgbClr val="E67D1E"/>
                </a:solidFill>
                <a:latin typeface="微软雅黑" panose="020B0503020204020204" charset="-122"/>
                <a:ea typeface="微软雅黑" panose="020B0503020204020204" charset="-122"/>
              </a:rPr>
              <a:t>最出色</a:t>
            </a:r>
            <a:r>
              <a:rPr lang="zh-CN" altLang="en-US" sz="2000" dirty="0">
                <a:solidFill>
                  <a:schemeClr val="tx1">
                    <a:lumMod val="65000"/>
                    <a:lumOff val="35000"/>
                  </a:schemeClr>
                </a:solidFill>
                <a:latin typeface="微软雅黑" panose="020B0503020204020204" charset="-122"/>
                <a:ea typeface="微软雅黑" panose="020B0503020204020204" charset="-122"/>
              </a:rPr>
              <a:t>的技术、能力、成就和特色</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a:t>
            </a:r>
            <a:endParaRPr lang="zh-CN" altLang="en-US" sz="2000" dirty="0">
              <a:solidFill>
                <a:schemeClr val="tx1">
                  <a:lumMod val="65000"/>
                  <a:lumOff val="35000"/>
                </a:schemeClr>
              </a:solidFill>
              <a:latin typeface="微软雅黑" panose="020B0503020204020204" charset="-122"/>
              <a:ea typeface="微软雅黑" panose="020B0503020204020204" charset="-122"/>
            </a:endParaRPr>
          </a:p>
        </p:txBody>
      </p:sp>
      <p:sp>
        <p:nvSpPr>
          <p:cNvPr id="8" name="矩形 7"/>
          <p:cNvSpPr/>
          <p:nvPr/>
        </p:nvSpPr>
        <p:spPr>
          <a:xfrm>
            <a:off x="5154459" y="2155148"/>
            <a:ext cx="45719" cy="22381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8847909" y="4500971"/>
            <a:ext cx="3169920" cy="1938992"/>
          </a:xfrm>
          <a:prstGeom prst="roundRect">
            <a:avLst>
              <a:gd name="adj" fmla="val 5526"/>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nvGraphicFramePr>
        <p:xfrm>
          <a:off x="485017" y="1653979"/>
          <a:ext cx="9120717" cy="2624216"/>
        </p:xfrm>
        <a:graphic>
          <a:graphicData uri="http://schemas.openxmlformats.org/drawingml/2006/table">
            <a:tbl>
              <a:tblPr firstRow="1" bandRow="1">
                <a:tableStyleId>{21E4AEA4-8DFA-4A89-87EB-49C32662AFE0}</a:tableStyleId>
              </a:tblPr>
              <a:tblGrid>
                <a:gridCol w="1045082"/>
                <a:gridCol w="8075635"/>
              </a:tblGrid>
              <a:tr h="2624216">
                <a:tc>
                  <a:txBody>
                    <a:bodyPr/>
                    <a:lstStyle/>
                    <a:p>
                      <a:endParaRPr lang="en-US" altLang="zh-CN" sz="1200" dirty="0" smtClean="0"/>
                    </a:p>
                    <a:p>
                      <a:pPr marL="0" indent="0" algn="ctr"/>
                      <a:r>
                        <a:rPr lang="zh-CN" altLang="en-US" sz="3200" dirty="0" smtClean="0">
                          <a:latin typeface="华康俪金黑W8(P)" panose="020B0800000000000000" pitchFamily="34" charset="-122"/>
                          <a:ea typeface="华康俪金黑W8(P)" panose="020B0800000000000000" pitchFamily="34" charset="-122"/>
                        </a:rPr>
                        <a:t>实</a:t>
                      </a:r>
                      <a:endParaRPr lang="en-US" altLang="zh-CN" sz="3200" dirty="0" smtClean="0">
                        <a:latin typeface="华康俪金黑W8(P)" panose="020B0800000000000000" pitchFamily="34" charset="-122"/>
                        <a:ea typeface="华康俪金黑W8(P)" panose="020B0800000000000000" pitchFamily="34" charset="-122"/>
                      </a:endParaRPr>
                    </a:p>
                    <a:p>
                      <a:pPr marL="0" indent="0" algn="ctr"/>
                      <a:r>
                        <a:rPr lang="zh-CN" altLang="en-US" sz="3200" dirty="0" smtClean="0">
                          <a:latin typeface="华康俪金黑W8(P)" panose="020B0800000000000000" pitchFamily="34" charset="-122"/>
                          <a:ea typeface="华康俪金黑W8(P)" panose="020B0800000000000000" pitchFamily="34" charset="-122"/>
                        </a:rPr>
                        <a:t>习</a:t>
                      </a:r>
                      <a:endParaRPr lang="en-US" altLang="zh-CN" sz="3200" dirty="0" smtClean="0">
                        <a:latin typeface="华康俪金黑W8(P)" panose="020B0800000000000000" pitchFamily="34" charset="-122"/>
                        <a:ea typeface="华康俪金黑W8(P)" panose="020B0800000000000000" pitchFamily="34" charset="-122"/>
                      </a:endParaRPr>
                    </a:p>
                    <a:p>
                      <a:pPr marL="0" indent="0" algn="ctr"/>
                      <a:r>
                        <a:rPr lang="zh-CN" altLang="en-US" sz="3200" dirty="0" smtClean="0">
                          <a:latin typeface="华康俪金黑W8(P)" panose="020B0800000000000000" pitchFamily="34" charset="-122"/>
                          <a:ea typeface="华康俪金黑W8(P)" panose="020B0800000000000000" pitchFamily="34" charset="-122"/>
                        </a:rPr>
                        <a:t>经</a:t>
                      </a:r>
                      <a:endParaRPr lang="en-US" altLang="zh-CN" sz="3200" dirty="0" smtClean="0">
                        <a:latin typeface="华康俪金黑W8(P)" panose="020B0800000000000000" pitchFamily="34" charset="-122"/>
                        <a:ea typeface="华康俪金黑W8(P)" panose="020B0800000000000000" pitchFamily="34" charset="-122"/>
                      </a:endParaRPr>
                    </a:p>
                    <a:p>
                      <a:pPr marL="0" indent="0" algn="ctr"/>
                      <a:r>
                        <a:rPr lang="zh-CN" altLang="en-US" sz="3200" dirty="0" smtClean="0">
                          <a:latin typeface="华康俪金黑W8(P)" panose="020B0800000000000000" pitchFamily="34" charset="-122"/>
                          <a:ea typeface="华康俪金黑W8(P)" panose="020B0800000000000000" pitchFamily="34" charset="-122"/>
                        </a:rPr>
                        <a:t>历</a:t>
                      </a:r>
                      <a:endParaRPr lang="zh-CN" altLang="en-US" sz="3200" dirty="0">
                        <a:latin typeface="华康俪金黑W8(P)" panose="020B0800000000000000" pitchFamily="34" charset="-122"/>
                        <a:ea typeface="华康俪金黑W8(P)" panose="020B0800000000000000" pitchFamily="34" charset="-122"/>
                      </a:endParaRPr>
                    </a:p>
                  </a:txBody>
                  <a:tcPr/>
                </a:tc>
                <a:tc>
                  <a:txBody>
                    <a:bodyPr/>
                    <a:lstStyle/>
                    <a:p>
                      <a:endParaRPr lang="zh-CN" altLang="en-US" dirty="0"/>
                    </a:p>
                  </a:txBody>
                  <a:tcPr/>
                </a:tc>
              </a:tr>
            </a:tbl>
          </a:graphicData>
        </a:graphic>
      </p:graphicFrame>
      <p:sp>
        <p:nvSpPr>
          <p:cNvPr id="2" name="灯片编号占位符 1"/>
          <p:cNvSpPr>
            <a:spLocks noGrp="1"/>
          </p:cNvSpPr>
          <p:nvPr>
            <p:ph type="sldNum" sz="quarter" idx="12"/>
          </p:nvPr>
        </p:nvSpPr>
        <p:spPr>
          <a:xfrm>
            <a:off x="5797114" y="6386401"/>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第四步：实践、实习、工作经历</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看栗子</a:t>
            </a:r>
            <a:r>
              <a:rPr lang="en-US" altLang="zh-CN" dirty="0" smtClean="0">
                <a:solidFill>
                  <a:schemeClr val="tx1">
                    <a:lumMod val="65000"/>
                    <a:lumOff val="35000"/>
                  </a:schemeClr>
                </a:solidFill>
                <a:latin typeface="微软雅黑" panose="020B0503020204020204" charset="-122"/>
                <a:ea typeface="微软雅黑" panose="020B0503020204020204" charset="-122"/>
              </a:rPr>
              <a:t>1</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6" name="Rectangle 2"/>
          <p:cNvSpPr txBox="1">
            <a:spLocks noChangeArrowheads="1"/>
          </p:cNvSpPr>
          <p:nvPr/>
        </p:nvSpPr>
        <p:spPr>
          <a:xfrm>
            <a:off x="1569168" y="1815239"/>
            <a:ext cx="8058150" cy="2232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1800" b="1" dirty="0" smtClean="0">
                <a:solidFill>
                  <a:schemeClr val="bg1"/>
                </a:solidFill>
                <a:latin typeface="微软雅黑" panose="020B0503020204020204" charset="-122"/>
                <a:ea typeface="微软雅黑" panose="020B0503020204020204" charset="-122"/>
              </a:rPr>
              <a:t>中国银行昆明分行       业务处         实习生             昆明 </a:t>
            </a:r>
            <a:r>
              <a:rPr lang="en-US" altLang="zh-CN" sz="1800" b="1" dirty="0" smtClean="0">
                <a:solidFill>
                  <a:schemeClr val="bg1"/>
                </a:solidFill>
                <a:latin typeface="微软雅黑" panose="020B0503020204020204" charset="-122"/>
                <a:ea typeface="微软雅黑" panose="020B0503020204020204" charset="-122"/>
              </a:rPr>
              <a:t>2011.3-2011.6</a:t>
            </a:r>
            <a:endParaRPr lang="en-US" altLang="zh-CN" sz="1800" b="1" dirty="0" smtClean="0">
              <a:solidFill>
                <a:schemeClr val="bg1"/>
              </a:solidFill>
              <a:latin typeface="微软雅黑" panose="020B0503020204020204" charset="-122"/>
              <a:ea typeface="微软雅黑" panose="020B0503020204020204" charset="-122"/>
            </a:endParaRPr>
          </a:p>
          <a:p>
            <a:pPr marL="0" indent="0">
              <a:buFontTx/>
              <a:buNone/>
            </a:pPr>
            <a:r>
              <a:rPr lang="en-US" altLang="zh-CN" sz="900" dirty="0" smtClean="0">
                <a:solidFill>
                  <a:schemeClr val="bg1"/>
                </a:solidFill>
                <a:latin typeface="微软雅黑" panose="020B0503020204020204" charset="-122"/>
                <a:ea typeface="微软雅黑" panose="020B0503020204020204" charset="-122"/>
              </a:rPr>
              <a:t>●</a:t>
            </a:r>
            <a:r>
              <a:rPr lang="en-US" altLang="zh-CN" sz="1800" dirty="0" smtClean="0">
                <a:solidFill>
                  <a:schemeClr val="bg1"/>
                </a:solidFill>
                <a:latin typeface="微软雅黑" panose="020B0503020204020204" charset="-122"/>
                <a:ea typeface="微软雅黑" panose="020B0503020204020204" charset="-122"/>
              </a:rPr>
              <a:t>  </a:t>
            </a:r>
            <a:r>
              <a:rPr lang="zh-CN" altLang="en-US" sz="1800" dirty="0" smtClean="0">
                <a:solidFill>
                  <a:schemeClr val="bg1"/>
                </a:solidFill>
                <a:latin typeface="微软雅黑" panose="020B0503020204020204" charset="-122"/>
                <a:ea typeface="微软雅黑" panose="020B0503020204020204" charset="-122"/>
              </a:rPr>
              <a:t>掌握进出口单据流转过程，并在一周内学习了</a:t>
            </a:r>
            <a:r>
              <a:rPr lang="en-US" altLang="zh-CN" sz="1800" dirty="0" smtClean="0">
                <a:solidFill>
                  <a:schemeClr val="bg1"/>
                </a:solidFill>
                <a:latin typeface="微软雅黑" panose="020B0503020204020204" charset="-122"/>
                <a:ea typeface="微软雅黑" panose="020B0503020204020204" charset="-122"/>
              </a:rPr>
              <a:t>《</a:t>
            </a:r>
            <a:r>
              <a:rPr lang="zh-CN" altLang="en-US" sz="1800" dirty="0" smtClean="0">
                <a:solidFill>
                  <a:schemeClr val="bg1"/>
                </a:solidFill>
                <a:latin typeface="微软雅黑" panose="020B0503020204020204" charset="-122"/>
                <a:ea typeface="微软雅黑" panose="020B0503020204020204" charset="-122"/>
              </a:rPr>
              <a:t>国际标准银行实务（</a:t>
            </a:r>
            <a:r>
              <a:rPr lang="en-US" altLang="zh-CN" sz="1800" dirty="0" smtClean="0">
                <a:solidFill>
                  <a:schemeClr val="bg1"/>
                </a:solidFill>
                <a:latin typeface="微软雅黑" panose="020B0503020204020204" charset="-122"/>
                <a:ea typeface="微软雅黑" panose="020B0503020204020204" charset="-122"/>
              </a:rPr>
              <a:t>ISBP</a:t>
            </a:r>
            <a:r>
              <a:rPr lang="zh-CN" altLang="en-US" sz="1800" dirty="0" smtClean="0">
                <a:solidFill>
                  <a:schemeClr val="bg1"/>
                </a:solidFill>
                <a:latin typeface="微软雅黑" panose="020B0503020204020204" charset="-122"/>
                <a:ea typeface="微软雅黑" panose="020B0503020204020204" charset="-122"/>
              </a:rPr>
              <a:t>）及惯例</a:t>
            </a:r>
            <a:r>
              <a:rPr lang="en-US" altLang="zh-CN" sz="1800" dirty="0" smtClean="0">
                <a:solidFill>
                  <a:schemeClr val="bg1"/>
                </a:solidFill>
                <a:latin typeface="微软雅黑" panose="020B0503020204020204" charset="-122"/>
                <a:ea typeface="微软雅黑" panose="020B0503020204020204" charset="-122"/>
              </a:rPr>
              <a:t>》</a:t>
            </a:r>
            <a:r>
              <a:rPr lang="zh-CN" altLang="en-US" sz="1800" dirty="0" smtClean="0">
                <a:solidFill>
                  <a:schemeClr val="bg1"/>
                </a:solidFill>
                <a:latin typeface="微软雅黑" panose="020B0503020204020204" charset="-122"/>
                <a:ea typeface="微软雅黑" panose="020B0503020204020204" charset="-122"/>
              </a:rPr>
              <a:t>，在指导下完成审单工作。</a:t>
            </a:r>
            <a:endParaRPr lang="zh-CN" altLang="en-US" sz="1800" dirty="0" smtClean="0">
              <a:solidFill>
                <a:schemeClr val="bg1"/>
              </a:solidFill>
              <a:latin typeface="微软雅黑" panose="020B0503020204020204" charset="-122"/>
              <a:ea typeface="微软雅黑" panose="020B0503020204020204" charset="-122"/>
            </a:endParaRPr>
          </a:p>
          <a:p>
            <a:pPr marL="0" indent="0">
              <a:buFontTx/>
              <a:buNone/>
            </a:pPr>
            <a:r>
              <a:rPr lang="zh-CN" altLang="en-US" sz="900" dirty="0" smtClean="0">
                <a:solidFill>
                  <a:schemeClr val="bg1"/>
                </a:solidFill>
                <a:latin typeface="微软雅黑" panose="020B0503020204020204" charset="-122"/>
                <a:ea typeface="微软雅黑" panose="020B0503020204020204" charset="-122"/>
              </a:rPr>
              <a:t>●    </a:t>
            </a:r>
            <a:r>
              <a:rPr lang="zh-CN" altLang="en-US" sz="1800" dirty="0" smtClean="0">
                <a:solidFill>
                  <a:schemeClr val="bg1"/>
                </a:solidFill>
                <a:latin typeface="微软雅黑" panose="020B0503020204020204" charset="-122"/>
                <a:ea typeface="微软雅黑" panose="020B0503020204020204" charset="-122"/>
              </a:rPr>
              <a:t>熟悉信用证、托收、信函等国际结算服务和企业贸易融资产品。</a:t>
            </a:r>
            <a:endParaRPr lang="zh-CN" altLang="en-US" sz="1800" dirty="0" smtClean="0">
              <a:solidFill>
                <a:schemeClr val="bg1"/>
              </a:solidFill>
              <a:latin typeface="微软雅黑" panose="020B0503020204020204" charset="-122"/>
              <a:ea typeface="微软雅黑" panose="020B0503020204020204" charset="-122"/>
            </a:endParaRPr>
          </a:p>
          <a:p>
            <a:pPr marL="0" indent="0">
              <a:buFontTx/>
              <a:buNone/>
            </a:pPr>
            <a:r>
              <a:rPr lang="zh-CN" altLang="en-US" sz="900" dirty="0" smtClean="0">
                <a:solidFill>
                  <a:schemeClr val="bg1"/>
                </a:solidFill>
                <a:latin typeface="微软雅黑" panose="020B0503020204020204" charset="-122"/>
                <a:ea typeface="微软雅黑" panose="020B0503020204020204" charset="-122"/>
              </a:rPr>
              <a:t>●    </a:t>
            </a:r>
            <a:r>
              <a:rPr lang="zh-CN" altLang="en-US" sz="1800" dirty="0" smtClean="0">
                <a:solidFill>
                  <a:schemeClr val="bg1"/>
                </a:solidFill>
                <a:latin typeface="微软雅黑" panose="020B0503020204020204" charset="-122"/>
                <a:ea typeface="微软雅黑" panose="020B0503020204020204" charset="-122"/>
              </a:rPr>
              <a:t>掌握银行发放贷款业务流程，参与完成某大型造纸企业</a:t>
            </a:r>
            <a:r>
              <a:rPr lang="en-US" altLang="zh-CN" sz="1800" dirty="0" smtClean="0">
                <a:solidFill>
                  <a:schemeClr val="bg1"/>
                </a:solidFill>
                <a:latin typeface="微软雅黑" panose="020B0503020204020204" charset="-122"/>
                <a:ea typeface="微软雅黑" panose="020B0503020204020204" charset="-122"/>
              </a:rPr>
              <a:t>10-11</a:t>
            </a:r>
            <a:r>
              <a:rPr lang="zh-CN" altLang="en-US" sz="1800" dirty="0" smtClean="0">
                <a:solidFill>
                  <a:schemeClr val="bg1"/>
                </a:solidFill>
                <a:latin typeface="微软雅黑" panose="020B0503020204020204" charset="-122"/>
                <a:ea typeface="微软雅黑" panose="020B0503020204020204" charset="-122"/>
              </a:rPr>
              <a:t>年度授信报告，撰写辖行客户经理培训计划。</a:t>
            </a:r>
            <a:endParaRPr lang="zh-CN" altLang="en-US" sz="1800" dirty="0" smtClean="0">
              <a:solidFill>
                <a:schemeClr val="bg1"/>
              </a:solidFill>
              <a:latin typeface="微软雅黑" panose="020B0503020204020204" charset="-122"/>
              <a:ea typeface="微软雅黑" panose="020B0503020204020204" charset="-122"/>
            </a:endParaRPr>
          </a:p>
          <a:p>
            <a:pPr marL="0" indent="0">
              <a:buFontTx/>
              <a:buNone/>
            </a:pPr>
            <a:r>
              <a:rPr lang="zh-CN" altLang="en-US" sz="900" dirty="0" smtClean="0">
                <a:solidFill>
                  <a:schemeClr val="bg1"/>
                </a:solidFill>
                <a:latin typeface="微软雅黑" panose="020B0503020204020204" charset="-122"/>
                <a:ea typeface="微软雅黑" panose="020B0503020204020204" charset="-122"/>
              </a:rPr>
              <a:t>●    </a:t>
            </a:r>
            <a:r>
              <a:rPr lang="zh-CN" altLang="en-US" sz="1800" dirty="0" smtClean="0">
                <a:solidFill>
                  <a:schemeClr val="bg1"/>
                </a:solidFill>
                <a:latin typeface="微软雅黑" panose="020B0503020204020204" charset="-122"/>
                <a:ea typeface="微软雅黑" panose="020B0503020204020204" charset="-122"/>
              </a:rPr>
              <a:t>收集整理造纸行业发展报告，并协助客户经理撰写分析报告。</a:t>
            </a:r>
            <a:endParaRPr lang="zh-CN" altLang="en-US" sz="1800" dirty="0" smtClean="0">
              <a:solidFill>
                <a:schemeClr val="bg1"/>
              </a:solidFill>
              <a:latin typeface="微软雅黑" panose="020B0503020204020204" charset="-122"/>
              <a:ea typeface="微软雅黑" panose="020B0503020204020204" charset="-122"/>
            </a:endParaRPr>
          </a:p>
        </p:txBody>
      </p:sp>
      <p:sp>
        <p:nvSpPr>
          <p:cNvPr id="8" name="Text Box 3"/>
          <p:cNvSpPr txBox="1">
            <a:spLocks noChangeArrowheads="1"/>
          </p:cNvSpPr>
          <p:nvPr/>
        </p:nvSpPr>
        <p:spPr bwMode="auto">
          <a:xfrm>
            <a:off x="8978536" y="4536438"/>
            <a:ext cx="320475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2400" dirty="0">
                <a:solidFill>
                  <a:schemeClr val="bg1"/>
                </a:solidFill>
                <a:latin typeface="微软雅黑" panose="020B0503020204020204" charset="-122"/>
                <a:ea typeface="微软雅黑" panose="020B0503020204020204" charset="-122"/>
              </a:rPr>
              <a:t>你在过去的社会实践或者工作经历中</a:t>
            </a:r>
            <a:r>
              <a:rPr lang="zh-CN" altLang="en-US" sz="2400" b="1" dirty="0">
                <a:solidFill>
                  <a:schemeClr val="bg1"/>
                </a:solidFill>
                <a:latin typeface="微软雅黑" panose="020B0503020204020204" charset="-122"/>
                <a:ea typeface="微软雅黑" panose="020B0503020204020204" charset="-122"/>
              </a:rPr>
              <a:t>承担</a:t>
            </a:r>
            <a:r>
              <a:rPr lang="zh-CN" altLang="en-US" sz="2400" dirty="0">
                <a:solidFill>
                  <a:schemeClr val="bg1"/>
                </a:solidFill>
                <a:latin typeface="微软雅黑" panose="020B0503020204020204" charset="-122"/>
                <a:ea typeface="微软雅黑" panose="020B0503020204020204" charset="-122"/>
              </a:rPr>
              <a:t>了哪些职责，</a:t>
            </a:r>
            <a:r>
              <a:rPr lang="zh-CN" altLang="en-US" sz="2400" b="1" dirty="0">
                <a:solidFill>
                  <a:schemeClr val="bg1"/>
                </a:solidFill>
                <a:latin typeface="微软雅黑" panose="020B0503020204020204" charset="-122"/>
                <a:ea typeface="微软雅黑" panose="020B0503020204020204" charset="-122"/>
              </a:rPr>
              <a:t>做了</a:t>
            </a:r>
            <a:r>
              <a:rPr lang="zh-CN" altLang="en-US" sz="2400" dirty="0">
                <a:solidFill>
                  <a:schemeClr val="bg1"/>
                </a:solidFill>
                <a:latin typeface="微软雅黑" panose="020B0503020204020204" charset="-122"/>
                <a:ea typeface="微软雅黑" panose="020B0503020204020204" charset="-122"/>
              </a:rPr>
              <a:t>哪些项目或事情，</a:t>
            </a:r>
            <a:r>
              <a:rPr lang="zh-CN" altLang="en-US" sz="2400" b="1" dirty="0">
                <a:solidFill>
                  <a:schemeClr val="bg1"/>
                </a:solidFill>
                <a:latin typeface="微软雅黑" panose="020B0503020204020204" charset="-122"/>
                <a:ea typeface="微软雅黑" panose="020B0503020204020204" charset="-122"/>
              </a:rPr>
              <a:t>结果</a:t>
            </a:r>
            <a:r>
              <a:rPr lang="zh-CN" altLang="en-US" sz="2400" dirty="0">
                <a:solidFill>
                  <a:schemeClr val="bg1"/>
                </a:solidFill>
                <a:latin typeface="微软雅黑" panose="020B0503020204020204" charset="-122"/>
                <a:ea typeface="微软雅黑" panose="020B0503020204020204" charset="-122"/>
              </a:rPr>
              <a:t>又是怎么样。</a:t>
            </a:r>
            <a:endParaRPr lang="zh-CN" altLang="en-US" sz="2400" dirty="0">
              <a:solidFill>
                <a:schemeClr val="bg1"/>
              </a:solidFill>
              <a:latin typeface="微软雅黑" panose="020B0503020204020204" charset="-122"/>
              <a:ea typeface="微软雅黑" panose="020B0503020204020204" charset="-122"/>
            </a:endParaRPr>
          </a:p>
        </p:txBody>
      </p:sp>
      <p:sp>
        <p:nvSpPr>
          <p:cNvPr id="10" name="直角三角形 9"/>
          <p:cNvSpPr/>
          <p:nvPr/>
        </p:nvSpPr>
        <p:spPr>
          <a:xfrm>
            <a:off x="10014857" y="4047264"/>
            <a:ext cx="670560" cy="453707"/>
          </a:xfrm>
          <a:prstGeom prst="rtTriangle">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 Box 4"/>
          <p:cNvSpPr txBox="1">
            <a:spLocks noChangeArrowheads="1"/>
          </p:cNvSpPr>
          <p:nvPr/>
        </p:nvSpPr>
        <p:spPr bwMode="auto">
          <a:xfrm>
            <a:off x="1425499" y="4540770"/>
            <a:ext cx="7272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b="1" dirty="0">
                <a:solidFill>
                  <a:srgbClr val="E67D1E"/>
                </a:solidFill>
                <a:latin typeface="微软雅黑" panose="020B0503020204020204" charset="-122"/>
                <a:ea typeface="微软雅黑" panose="020B0503020204020204" charset="-122"/>
              </a:rPr>
              <a:t>公司名称             部门名称                开始时间</a:t>
            </a:r>
            <a:r>
              <a:rPr lang="en-US" altLang="zh-CN" b="1" dirty="0">
                <a:solidFill>
                  <a:srgbClr val="E67D1E"/>
                </a:solidFill>
                <a:latin typeface="微软雅黑" panose="020B0503020204020204" charset="-122"/>
                <a:ea typeface="微软雅黑" panose="020B0503020204020204" charset="-122"/>
              </a:rPr>
              <a:t>—</a:t>
            </a:r>
            <a:r>
              <a:rPr lang="zh-CN" altLang="en-US" b="1" dirty="0">
                <a:solidFill>
                  <a:srgbClr val="E67D1E"/>
                </a:solidFill>
                <a:latin typeface="微软雅黑" panose="020B0503020204020204" charset="-122"/>
                <a:ea typeface="微软雅黑" panose="020B0503020204020204" charset="-122"/>
              </a:rPr>
              <a:t>结束时间</a:t>
            </a:r>
            <a:endParaRPr lang="zh-CN" altLang="en-US" b="1" dirty="0">
              <a:solidFill>
                <a:srgbClr val="E67D1E"/>
              </a:solidFill>
              <a:latin typeface="微软雅黑" panose="020B0503020204020204" charset="-122"/>
              <a:ea typeface="微软雅黑" panose="020B0503020204020204" charset="-122"/>
            </a:endParaRPr>
          </a:p>
        </p:txBody>
      </p:sp>
      <p:sp>
        <p:nvSpPr>
          <p:cNvPr id="12" name="Line 5"/>
          <p:cNvSpPr>
            <a:spLocks noChangeShapeType="1"/>
          </p:cNvSpPr>
          <p:nvPr/>
        </p:nvSpPr>
        <p:spPr bwMode="auto">
          <a:xfrm>
            <a:off x="1508208" y="4866604"/>
            <a:ext cx="6985000" cy="0"/>
          </a:xfrm>
          <a:prstGeom prst="line">
            <a:avLst/>
          </a:prstGeom>
          <a:noFill/>
          <a:ln w="9525">
            <a:solidFill>
              <a:srgbClr val="E67D1E"/>
            </a:solidFill>
            <a:prstDash val="lgDashDotDot"/>
            <a:round/>
          </a:ln>
          <a:extLst>
            <a:ext uri="{909E8E84-426E-40DD-AFC4-6F175D3DCCD1}">
              <a14:hiddenFill xmlns:a14="http://schemas.microsoft.com/office/drawing/2010/main">
                <a:noFill/>
              </a14:hiddenFill>
            </a:ext>
          </a:extLst>
        </p:spPr>
        <p:txBody>
          <a:bodyPr/>
          <a:lstStyle/>
          <a:p>
            <a:endParaRPr lang="zh-CN" altLang="en-US"/>
          </a:p>
        </p:txBody>
      </p:sp>
      <p:sp>
        <p:nvSpPr>
          <p:cNvPr id="13" name="Text Box 6"/>
          <p:cNvSpPr txBox="1">
            <a:spLocks noChangeArrowheads="1"/>
          </p:cNvSpPr>
          <p:nvPr/>
        </p:nvSpPr>
        <p:spPr bwMode="auto">
          <a:xfrm>
            <a:off x="1425499" y="4868598"/>
            <a:ext cx="691197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r>
              <a:rPr lang="zh-CN" altLang="en-US" sz="1400" b="1" dirty="0">
                <a:solidFill>
                  <a:schemeClr val="tx1">
                    <a:lumMod val="65000"/>
                    <a:lumOff val="35000"/>
                  </a:schemeClr>
                </a:solidFill>
                <a:latin typeface="微软雅黑" panose="020B0503020204020204" charset="-122"/>
                <a:ea typeface="微软雅黑" panose="020B0503020204020204" charset="-122"/>
              </a:rPr>
              <a:t>对公司的简单描述：</a:t>
            </a:r>
            <a:endParaRPr lang="zh-CN" altLang="en-US" sz="1400" b="1" dirty="0">
              <a:solidFill>
                <a:schemeClr val="tx1">
                  <a:lumMod val="65000"/>
                  <a:lumOff val="35000"/>
                </a:schemeClr>
              </a:solidFill>
              <a:latin typeface="微软雅黑" panose="020B0503020204020204" charset="-122"/>
              <a:ea typeface="微软雅黑" panose="020B0503020204020204" charset="-122"/>
            </a:endParaRPr>
          </a:p>
          <a:p>
            <a:pPr eaLnBrk="1" hangingPunct="1">
              <a:spcBef>
                <a:spcPct val="50000"/>
              </a:spcBef>
            </a:pPr>
            <a:r>
              <a:rPr lang="zh-CN" altLang="en-US" sz="1400" b="1" dirty="0">
                <a:solidFill>
                  <a:schemeClr val="tx1">
                    <a:lumMod val="65000"/>
                    <a:lumOff val="35000"/>
                  </a:schemeClr>
                </a:solidFill>
                <a:latin typeface="微软雅黑" panose="020B0503020204020204" charset="-122"/>
                <a:ea typeface="微软雅黑" panose="020B0503020204020204" charset="-122"/>
              </a:rPr>
              <a:t>职位：</a:t>
            </a:r>
            <a:endParaRPr lang="zh-CN" altLang="en-US" sz="1400" b="1" dirty="0">
              <a:solidFill>
                <a:schemeClr val="tx1">
                  <a:lumMod val="65000"/>
                  <a:lumOff val="35000"/>
                </a:schemeClr>
              </a:solidFill>
              <a:latin typeface="微软雅黑" panose="020B0503020204020204" charset="-122"/>
              <a:ea typeface="微软雅黑" panose="020B0503020204020204" charset="-122"/>
            </a:endParaRPr>
          </a:p>
          <a:p>
            <a:pPr eaLnBrk="1" hangingPunct="1">
              <a:spcBef>
                <a:spcPct val="50000"/>
              </a:spcBef>
            </a:pPr>
            <a:r>
              <a:rPr lang="zh-CN" altLang="en-US" sz="1400" b="1" dirty="0">
                <a:solidFill>
                  <a:schemeClr val="tx1">
                    <a:lumMod val="65000"/>
                    <a:lumOff val="35000"/>
                  </a:schemeClr>
                </a:solidFill>
                <a:latin typeface="微软雅黑" panose="020B0503020204020204" charset="-122"/>
                <a:ea typeface="微软雅黑" panose="020B0503020204020204" charset="-122"/>
              </a:rPr>
              <a:t>主要工作和任务：</a:t>
            </a:r>
            <a:endParaRPr lang="zh-CN" altLang="en-US" sz="1400" b="1" dirty="0">
              <a:solidFill>
                <a:schemeClr val="tx1">
                  <a:lumMod val="65000"/>
                  <a:lumOff val="35000"/>
                </a:schemeClr>
              </a:solidFill>
              <a:latin typeface="微软雅黑" panose="020B0503020204020204" charset="-122"/>
              <a:ea typeface="微软雅黑" panose="020B0503020204020204" charset="-122"/>
            </a:endParaRPr>
          </a:p>
          <a:p>
            <a:pPr eaLnBrk="1" hangingPunct="1">
              <a:spcBef>
                <a:spcPct val="50000"/>
              </a:spcBef>
            </a:pPr>
            <a:r>
              <a:rPr lang="zh-CN" altLang="en-US" sz="1400" b="1" dirty="0">
                <a:solidFill>
                  <a:schemeClr val="tx1">
                    <a:lumMod val="65000"/>
                    <a:lumOff val="35000"/>
                  </a:schemeClr>
                </a:solidFill>
                <a:latin typeface="微软雅黑" panose="020B0503020204020204" charset="-122"/>
                <a:ea typeface="微软雅黑" panose="020B0503020204020204" charset="-122"/>
              </a:rPr>
              <a:t>工作的结果和成就：</a:t>
            </a:r>
            <a:endParaRPr lang="zh-CN" altLang="en-US" sz="1400" b="1" dirty="0">
              <a:solidFill>
                <a:schemeClr val="tx1">
                  <a:lumMod val="65000"/>
                  <a:lumOff val="35000"/>
                </a:schemeClr>
              </a:solidFill>
              <a:latin typeface="微软雅黑" panose="020B0503020204020204" charset="-122"/>
              <a:ea typeface="微软雅黑" panose="020B0503020204020204" charset="-122"/>
            </a:endParaRPr>
          </a:p>
          <a:p>
            <a:pPr eaLnBrk="1" hangingPunct="1">
              <a:spcBef>
                <a:spcPct val="50000"/>
              </a:spcBef>
            </a:pPr>
            <a:r>
              <a:rPr lang="zh-CN" altLang="en-US" sz="1400" b="1" dirty="0">
                <a:solidFill>
                  <a:schemeClr val="tx1">
                    <a:lumMod val="65000"/>
                    <a:lumOff val="35000"/>
                  </a:schemeClr>
                </a:solidFill>
                <a:latin typeface="微软雅黑" panose="020B0503020204020204" charset="-122"/>
                <a:ea typeface="微软雅黑" panose="020B0503020204020204" charset="-122"/>
              </a:rPr>
              <a:t>你从中学到了什么技能、得到了哪些素质的提高：</a:t>
            </a:r>
            <a:endParaRPr lang="zh-CN" altLang="en-US" sz="1400" b="1"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72755" y="1788606"/>
            <a:ext cx="5617029" cy="3798277"/>
          </a:xfrm>
          <a:prstGeom prst="roundRect">
            <a:avLst>
              <a:gd name="adj" fmla="val 3558"/>
            </a:avLst>
          </a:prstGeom>
          <a:blipFill dpi="0" rotWithShape="1">
            <a:blip r:embed="rId1">
              <a:extLst>
                <a:ext uri="{28A0092B-C50C-407E-A947-70E740481C1C}">
                  <a14:useLocalDpi xmlns:a14="http://schemas.microsoft.com/office/drawing/2010/main" val="0"/>
                </a:ext>
              </a:extLst>
            </a:blip>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697134" y="1659467"/>
            <a:ext cx="4614334" cy="821267"/>
            <a:chOff x="6671734" y="1659467"/>
            <a:chExt cx="4614334" cy="821267"/>
          </a:xfrm>
        </p:grpSpPr>
        <p:sp>
          <p:nvSpPr>
            <p:cNvPr id="7" name="圆角矩形 6"/>
            <p:cNvSpPr/>
            <p:nvPr/>
          </p:nvSpPr>
          <p:spPr>
            <a:xfrm>
              <a:off x="6671734" y="1998134"/>
              <a:ext cx="4614334" cy="482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9889067" y="1659467"/>
              <a:ext cx="1168400" cy="541866"/>
            </a:xfrm>
            <a:prstGeom prst="roundRect">
              <a:avLst>
                <a:gd name="adj" fmla="val 1041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6697134" y="2751667"/>
            <a:ext cx="4614334" cy="821267"/>
            <a:chOff x="6671734" y="1659467"/>
            <a:chExt cx="4614334" cy="821267"/>
          </a:xfrm>
        </p:grpSpPr>
        <p:sp>
          <p:nvSpPr>
            <p:cNvPr id="14" name="圆角矩形 13"/>
            <p:cNvSpPr/>
            <p:nvPr/>
          </p:nvSpPr>
          <p:spPr>
            <a:xfrm>
              <a:off x="6671734" y="1998134"/>
              <a:ext cx="4614334" cy="482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9889067" y="1659467"/>
              <a:ext cx="1168400" cy="541866"/>
            </a:xfrm>
            <a:prstGeom prst="roundRect">
              <a:avLst>
                <a:gd name="adj" fmla="val 1041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697134" y="3687744"/>
            <a:ext cx="4614334" cy="821267"/>
            <a:chOff x="6671734" y="1659467"/>
            <a:chExt cx="4614334" cy="821267"/>
          </a:xfrm>
        </p:grpSpPr>
        <p:sp>
          <p:nvSpPr>
            <p:cNvPr id="17" name="圆角矩形 16"/>
            <p:cNvSpPr/>
            <p:nvPr/>
          </p:nvSpPr>
          <p:spPr>
            <a:xfrm>
              <a:off x="6671734" y="1998134"/>
              <a:ext cx="4614334" cy="482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9889067" y="1659467"/>
              <a:ext cx="1168400" cy="541866"/>
            </a:xfrm>
            <a:prstGeom prst="roundRect">
              <a:avLst>
                <a:gd name="adj" fmla="val 1041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697134" y="4765616"/>
            <a:ext cx="4614334" cy="821267"/>
            <a:chOff x="6671734" y="1659467"/>
            <a:chExt cx="4614334" cy="821267"/>
          </a:xfrm>
        </p:grpSpPr>
        <p:sp>
          <p:nvSpPr>
            <p:cNvPr id="20" name="圆角矩形 19"/>
            <p:cNvSpPr/>
            <p:nvPr/>
          </p:nvSpPr>
          <p:spPr>
            <a:xfrm>
              <a:off x="6671734" y="1998134"/>
              <a:ext cx="4614334" cy="4826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9889067" y="1659467"/>
              <a:ext cx="1168400" cy="541866"/>
            </a:xfrm>
            <a:prstGeom prst="roundRect">
              <a:avLst>
                <a:gd name="adj" fmla="val 10417"/>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6917267" y="2065865"/>
            <a:ext cx="2734733" cy="369332"/>
          </a:xfrm>
          <a:prstGeom prst="rect">
            <a:avLst/>
          </a:prstGeom>
          <a:noFill/>
        </p:spPr>
        <p:txBody>
          <a:bodyPr wrap="square" rtlCol="0">
            <a:spAutoFit/>
          </a:bodyPr>
          <a:lstStyle/>
          <a:p>
            <a:r>
              <a:rPr lang="zh-CN" altLang="en-US" dirty="0">
                <a:solidFill>
                  <a:schemeClr val="bg1"/>
                </a:solidFill>
                <a:latin typeface="微软雅黑" panose="020B0503020204020204" charset="-122"/>
                <a:ea typeface="微软雅黑" panose="020B0503020204020204" charset="-122"/>
              </a:rPr>
              <a:t>简历概述</a:t>
            </a:r>
            <a:endParaRPr lang="zh-CN" altLang="en-US" dirty="0">
              <a:solidFill>
                <a:schemeClr val="bg1"/>
              </a:solidFill>
              <a:latin typeface="微软雅黑" panose="020B0503020204020204" charset="-122"/>
              <a:ea typeface="微软雅黑" panose="020B0503020204020204" charset="-122"/>
            </a:endParaRPr>
          </a:p>
        </p:txBody>
      </p:sp>
      <p:sp>
        <p:nvSpPr>
          <p:cNvPr id="23" name="文本框 22"/>
          <p:cNvSpPr txBox="1"/>
          <p:nvPr/>
        </p:nvSpPr>
        <p:spPr>
          <a:xfrm>
            <a:off x="10049935" y="1746271"/>
            <a:ext cx="982133" cy="369332"/>
          </a:xfrm>
          <a:prstGeom prst="rect">
            <a:avLst/>
          </a:prstGeom>
          <a:noFill/>
        </p:spPr>
        <p:txBody>
          <a:bodyPr wrap="square" rtlCol="0">
            <a:spAutoFit/>
          </a:bodyPr>
          <a:lstStyle/>
          <a:p>
            <a:r>
              <a:rPr lang="zh-CN" altLang="en-US" dirty="0" smtClean="0">
                <a:solidFill>
                  <a:srgbClr val="E67D1E"/>
                </a:solidFill>
                <a:latin typeface="微软雅黑" panose="020B0503020204020204" charset="-122"/>
                <a:ea typeface="微软雅黑" panose="020B0503020204020204" charset="-122"/>
              </a:rPr>
              <a:t>第一章</a:t>
            </a:r>
            <a:endParaRPr lang="zh-CN" altLang="en-US" dirty="0">
              <a:solidFill>
                <a:srgbClr val="E67D1E"/>
              </a:solidFill>
              <a:latin typeface="微软雅黑" panose="020B0503020204020204" charset="-122"/>
              <a:ea typeface="微软雅黑" panose="020B0503020204020204" charset="-122"/>
            </a:endParaRPr>
          </a:p>
        </p:txBody>
      </p:sp>
      <p:sp>
        <p:nvSpPr>
          <p:cNvPr id="24" name="文本框 23"/>
          <p:cNvSpPr txBox="1"/>
          <p:nvPr/>
        </p:nvSpPr>
        <p:spPr>
          <a:xfrm>
            <a:off x="6917267" y="3147239"/>
            <a:ext cx="1786466"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一步一步做简历</a:t>
            </a:r>
            <a:endParaRPr lang="zh-CN" altLang="en-US" dirty="0">
              <a:solidFill>
                <a:schemeClr val="bg1"/>
              </a:solidFill>
              <a:latin typeface="微软雅黑" panose="020B0503020204020204" charset="-122"/>
              <a:ea typeface="微软雅黑" panose="020B0503020204020204" charset="-122"/>
            </a:endParaRPr>
          </a:p>
        </p:txBody>
      </p:sp>
      <p:sp>
        <p:nvSpPr>
          <p:cNvPr id="25" name="文本框 24"/>
          <p:cNvSpPr txBox="1"/>
          <p:nvPr/>
        </p:nvSpPr>
        <p:spPr>
          <a:xfrm>
            <a:off x="10049935" y="2837934"/>
            <a:ext cx="982133" cy="369332"/>
          </a:xfrm>
          <a:prstGeom prst="rect">
            <a:avLst/>
          </a:prstGeom>
          <a:noFill/>
        </p:spPr>
        <p:txBody>
          <a:bodyPr wrap="square" rtlCol="0">
            <a:spAutoFit/>
          </a:bodyPr>
          <a:lstStyle/>
          <a:p>
            <a:r>
              <a:rPr lang="zh-CN" altLang="en-US" dirty="0" smtClean="0">
                <a:solidFill>
                  <a:srgbClr val="E67D1E"/>
                </a:solidFill>
                <a:latin typeface="微软雅黑" panose="020B0503020204020204" charset="-122"/>
                <a:ea typeface="微软雅黑" panose="020B0503020204020204" charset="-122"/>
              </a:rPr>
              <a:t>第二章</a:t>
            </a:r>
            <a:endParaRPr lang="zh-CN" altLang="en-US" dirty="0">
              <a:solidFill>
                <a:srgbClr val="E67D1E"/>
              </a:solidFill>
              <a:latin typeface="微软雅黑" panose="020B0503020204020204" charset="-122"/>
              <a:ea typeface="微软雅黑" panose="020B0503020204020204" charset="-122"/>
            </a:endParaRPr>
          </a:p>
        </p:txBody>
      </p:sp>
      <p:sp>
        <p:nvSpPr>
          <p:cNvPr id="26" name="文本框 25"/>
          <p:cNvSpPr txBox="1"/>
          <p:nvPr/>
        </p:nvSpPr>
        <p:spPr>
          <a:xfrm>
            <a:off x="10045702" y="3774011"/>
            <a:ext cx="982133" cy="369332"/>
          </a:xfrm>
          <a:prstGeom prst="rect">
            <a:avLst/>
          </a:prstGeom>
          <a:noFill/>
        </p:spPr>
        <p:txBody>
          <a:bodyPr wrap="square" rtlCol="0">
            <a:spAutoFit/>
          </a:bodyPr>
          <a:lstStyle/>
          <a:p>
            <a:r>
              <a:rPr lang="zh-CN" altLang="en-US" dirty="0" smtClean="0">
                <a:solidFill>
                  <a:srgbClr val="E67D1E"/>
                </a:solidFill>
                <a:latin typeface="微软雅黑" panose="020B0503020204020204" charset="-122"/>
                <a:ea typeface="微软雅黑" panose="020B0503020204020204" charset="-122"/>
              </a:rPr>
              <a:t>第三章</a:t>
            </a:r>
            <a:endParaRPr lang="zh-CN" altLang="en-US" dirty="0">
              <a:solidFill>
                <a:srgbClr val="E67D1E"/>
              </a:solidFill>
              <a:latin typeface="微软雅黑" panose="020B0503020204020204" charset="-122"/>
              <a:ea typeface="微软雅黑" panose="020B0503020204020204" charset="-122"/>
            </a:endParaRPr>
          </a:p>
        </p:txBody>
      </p:sp>
      <p:sp>
        <p:nvSpPr>
          <p:cNvPr id="27" name="文本框 26"/>
          <p:cNvSpPr txBox="1"/>
          <p:nvPr/>
        </p:nvSpPr>
        <p:spPr>
          <a:xfrm>
            <a:off x="10047820" y="4859288"/>
            <a:ext cx="982133" cy="369332"/>
          </a:xfrm>
          <a:prstGeom prst="rect">
            <a:avLst/>
          </a:prstGeom>
          <a:noFill/>
        </p:spPr>
        <p:txBody>
          <a:bodyPr wrap="square" rtlCol="0">
            <a:spAutoFit/>
          </a:bodyPr>
          <a:lstStyle/>
          <a:p>
            <a:r>
              <a:rPr lang="zh-CN" altLang="en-US" dirty="0" smtClean="0">
                <a:solidFill>
                  <a:srgbClr val="E67D1E"/>
                </a:solidFill>
                <a:latin typeface="微软雅黑" panose="020B0503020204020204" charset="-122"/>
                <a:ea typeface="微软雅黑" panose="020B0503020204020204" charset="-122"/>
              </a:rPr>
              <a:t>第四章</a:t>
            </a:r>
            <a:endParaRPr lang="zh-CN" altLang="en-US" dirty="0">
              <a:solidFill>
                <a:srgbClr val="E67D1E"/>
              </a:solidFill>
              <a:latin typeface="微软雅黑" panose="020B0503020204020204" charset="-122"/>
              <a:ea typeface="微软雅黑" panose="020B0503020204020204" charset="-122"/>
            </a:endParaRPr>
          </a:p>
        </p:txBody>
      </p:sp>
      <p:sp>
        <p:nvSpPr>
          <p:cNvPr id="28" name="文本框 27"/>
          <p:cNvSpPr txBox="1"/>
          <p:nvPr/>
        </p:nvSpPr>
        <p:spPr>
          <a:xfrm>
            <a:off x="6917267" y="4103154"/>
            <a:ext cx="1786466"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锦上添花秘籍</a:t>
            </a:r>
            <a:endParaRPr lang="zh-CN" altLang="en-US" dirty="0">
              <a:solidFill>
                <a:schemeClr val="bg1"/>
              </a:solidFill>
              <a:latin typeface="微软雅黑" panose="020B0503020204020204" charset="-122"/>
              <a:ea typeface="微软雅黑" panose="020B0503020204020204" charset="-122"/>
            </a:endParaRPr>
          </a:p>
        </p:txBody>
      </p:sp>
      <p:sp>
        <p:nvSpPr>
          <p:cNvPr id="29" name="文本框 28"/>
          <p:cNvSpPr txBox="1"/>
          <p:nvPr/>
        </p:nvSpPr>
        <p:spPr>
          <a:xfrm>
            <a:off x="6917267" y="5160917"/>
            <a:ext cx="1786466"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常见问题</a:t>
            </a:r>
            <a:endParaRPr lang="zh-CN" altLang="en-US" dirty="0">
              <a:solidFill>
                <a:schemeClr val="bg1"/>
              </a:solidFill>
              <a:latin typeface="微软雅黑" panose="020B0503020204020204" charset="-122"/>
              <a:ea typeface="微软雅黑" panose="020B0503020204020204" charset="-122"/>
            </a:endParaRPr>
          </a:p>
        </p:txBody>
      </p:sp>
      <p:sp>
        <p:nvSpPr>
          <p:cNvPr id="30" name="灯片编号占位符 29"/>
          <p:cNvSpPr>
            <a:spLocks noGrp="1"/>
          </p:cNvSpPr>
          <p:nvPr>
            <p:ph type="sldNum" sz="quarter" idx="12"/>
          </p:nvPr>
        </p:nvSpPr>
        <p:spPr/>
        <p:txBody>
          <a:bodyPr/>
          <a:lstStyle/>
          <a:p>
            <a:fld id="{AD9E1B02-3EE7-4CF1-8E7A-C928EE5E2AD9}" type="slidenum">
              <a:rPr lang="zh-CN" altLang="en-US" smtClean="0"/>
            </a:fld>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流程图: 顺序访问存储器 35"/>
          <p:cNvSpPr/>
          <p:nvPr/>
        </p:nvSpPr>
        <p:spPr>
          <a:xfrm>
            <a:off x="287382" y="4158420"/>
            <a:ext cx="2368541" cy="2236690"/>
          </a:xfrm>
          <a:prstGeom prst="flowChartMagneticTape">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第四步：实践、实习、工作经历</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看栗子</a:t>
            </a:r>
            <a:r>
              <a:rPr lang="en-US" altLang="zh-CN" dirty="0" smtClean="0">
                <a:solidFill>
                  <a:schemeClr val="tx1">
                    <a:lumMod val="65000"/>
                    <a:lumOff val="35000"/>
                  </a:schemeClr>
                </a:solidFill>
                <a:latin typeface="微软雅黑" panose="020B0503020204020204" charset="-122"/>
                <a:ea typeface="微软雅黑" panose="020B0503020204020204" charset="-122"/>
              </a:rPr>
              <a:t>2</a:t>
            </a:r>
            <a:r>
              <a:rPr lang="zh-CN" altLang="en-US" dirty="0" smtClean="0">
                <a:solidFill>
                  <a:schemeClr val="tx1">
                    <a:lumMod val="65000"/>
                    <a:lumOff val="35000"/>
                  </a:schemeClr>
                </a:solidFill>
                <a:latin typeface="微软雅黑" panose="020B0503020204020204" charset="-122"/>
                <a:ea typeface="微软雅黑" panose="020B0503020204020204" charset="-122"/>
              </a:rPr>
              <a:t>、</a:t>
            </a:r>
            <a:r>
              <a:rPr lang="en-US" altLang="zh-CN" dirty="0" smtClean="0">
                <a:solidFill>
                  <a:schemeClr val="tx1">
                    <a:lumMod val="65000"/>
                    <a:lumOff val="35000"/>
                  </a:schemeClr>
                </a:solidFill>
                <a:latin typeface="微软雅黑" panose="020B0503020204020204" charset="-122"/>
                <a:ea typeface="微软雅黑" panose="020B0503020204020204" charset="-122"/>
              </a:rPr>
              <a:t>3</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12" name="文本框 11"/>
          <p:cNvSpPr txBox="1"/>
          <p:nvPr/>
        </p:nvSpPr>
        <p:spPr>
          <a:xfrm>
            <a:off x="1306282" y="1370040"/>
            <a:ext cx="2046514"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charset="-122"/>
                <a:ea typeface="微软雅黑" panose="020B0503020204020204" charset="-122"/>
              </a:rPr>
              <a:t>校内工作经历</a:t>
            </a:r>
            <a:endParaRPr lang="zh-CN" altLang="en-US" sz="2400" dirty="0">
              <a:solidFill>
                <a:schemeClr val="bg1"/>
              </a:solidFill>
              <a:latin typeface="微软雅黑" panose="020B0503020204020204" charset="-122"/>
              <a:ea typeface="微软雅黑" panose="020B0503020204020204" charset="-122"/>
            </a:endParaRPr>
          </a:p>
        </p:txBody>
      </p:sp>
      <p:sp>
        <p:nvSpPr>
          <p:cNvPr id="9" name="Rectangle 2"/>
          <p:cNvSpPr txBox="1">
            <a:spLocks noChangeArrowheads="1"/>
          </p:cNvSpPr>
          <p:nvPr/>
        </p:nvSpPr>
        <p:spPr>
          <a:xfrm>
            <a:off x="824366" y="1863642"/>
            <a:ext cx="10609988" cy="2238104"/>
          </a:xfrm>
          <a:prstGeom prst="rect">
            <a:avLst/>
          </a:prstGeom>
          <a:ln>
            <a:noFill/>
            <a:prstDash val="soli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1600" b="1" dirty="0" smtClean="0">
                <a:latin typeface="微软雅黑" panose="020B0503020204020204" charset="-122"/>
                <a:ea typeface="微软雅黑" panose="020B0503020204020204" charset="-122"/>
              </a:rPr>
              <a:t>    曲靖师范学院</a:t>
            </a:r>
            <a:r>
              <a:rPr lang="en-US" altLang="zh-CN" sz="1600" b="1" dirty="0" smtClean="0">
                <a:latin typeface="微软雅黑" panose="020B0503020204020204" charset="-122"/>
                <a:ea typeface="微软雅黑" panose="020B0503020204020204" charset="-122"/>
              </a:rPr>
              <a:t>XX</a:t>
            </a:r>
            <a:r>
              <a:rPr lang="zh-CN" altLang="en-US" sz="1600" b="1" dirty="0" smtClean="0">
                <a:latin typeface="微软雅黑" panose="020B0503020204020204" charset="-122"/>
                <a:ea typeface="微软雅黑" panose="020B0503020204020204" charset="-122"/>
              </a:rPr>
              <a:t>学院学生会    文艺部部长     云南曲靖    </a:t>
            </a:r>
            <a:r>
              <a:rPr lang="en-US" altLang="zh-CN" sz="1600" b="1" dirty="0" smtClean="0">
                <a:latin typeface="微软雅黑" panose="020B0503020204020204" charset="-122"/>
                <a:ea typeface="微软雅黑" panose="020B0503020204020204" charset="-122"/>
              </a:rPr>
              <a:t>2010-</a:t>
            </a:r>
            <a:r>
              <a:rPr lang="zh-CN" altLang="en-US" sz="1600" b="1" dirty="0" smtClean="0">
                <a:latin typeface="微软雅黑" panose="020B0503020204020204" charset="-122"/>
                <a:ea typeface="微软雅黑" panose="020B0503020204020204" charset="-122"/>
              </a:rPr>
              <a:t>今</a:t>
            </a:r>
            <a:endParaRPr lang="zh-CN" altLang="en-US" sz="1600" b="1" dirty="0" smtClean="0">
              <a:latin typeface="微软雅黑" panose="020B0503020204020204" charset="-122"/>
              <a:ea typeface="微软雅黑" panose="020B0503020204020204" charset="-122"/>
            </a:endParaRPr>
          </a:p>
          <a:p>
            <a:pPr marL="0" indent="0">
              <a:buFontTx/>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  领导文艺部安排举办各项活动，并负责招新及选拔，组织、策划院级文体活动，制订团队工作计划，安排工作任务。</a:t>
            </a:r>
            <a:endParaRPr lang="zh-CN" altLang="en-US" sz="1600"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  成功举办</a:t>
            </a:r>
            <a:r>
              <a:rPr lang="en-US" altLang="zh-CN" sz="1600" dirty="0" smtClean="0">
                <a:solidFill>
                  <a:schemeClr val="tx1">
                    <a:lumMod val="65000"/>
                    <a:lumOff val="35000"/>
                  </a:schemeClr>
                </a:solidFill>
                <a:latin typeface="微软雅黑" panose="020B0503020204020204" charset="-122"/>
                <a:ea typeface="微软雅黑" panose="020B0503020204020204" charset="-122"/>
              </a:rPr>
              <a:t>07</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年</a:t>
            </a:r>
            <a:r>
              <a:rPr lang="en-US" altLang="zh-CN" sz="1600" dirty="0" smtClean="0">
                <a:solidFill>
                  <a:schemeClr val="tx1">
                    <a:lumMod val="65000"/>
                    <a:lumOff val="35000"/>
                  </a:schemeClr>
                </a:solidFill>
                <a:latin typeface="微软雅黑" panose="020B0503020204020204" charset="-122"/>
                <a:ea typeface="微软雅黑" panose="020B0503020204020204" charset="-122"/>
              </a:rPr>
              <a:t>XX</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学院歌手大赛，一周内为比赛吸引到五千元赞助。</a:t>
            </a:r>
            <a:endParaRPr lang="zh-CN" altLang="en-US" sz="1600"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  </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在与中国移动达成协议，而绝大部分选手退出的情况下，通过沟通说服</a:t>
            </a:r>
            <a:r>
              <a:rPr lang="en-US" altLang="zh-CN" sz="1600" dirty="0" smtClean="0">
                <a:solidFill>
                  <a:schemeClr val="tx1">
                    <a:lumMod val="65000"/>
                    <a:lumOff val="35000"/>
                  </a:schemeClr>
                </a:solidFill>
                <a:latin typeface="微软雅黑" panose="020B0503020204020204" charset="-122"/>
                <a:ea typeface="微软雅黑" panose="020B0503020204020204" charset="-122"/>
              </a:rPr>
              <a:t>20</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名学生参加中国移动“彩铃创作大赛”。</a:t>
            </a:r>
            <a:endParaRPr lang="zh-CN" altLang="en-US" sz="1600"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  </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在为期十五天的学院迎新篮球赛中具体负责总体策划及协调。制定一系列规则，合理分工，确保比赛圆满完成。</a:t>
            </a:r>
            <a:endParaRPr lang="zh-CN" altLang="en-US" sz="1600"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zh-CN" altLang="en-US" sz="1200" dirty="0" smtClean="0">
                <a:solidFill>
                  <a:schemeClr val="tx1">
                    <a:lumMod val="65000"/>
                    <a:lumOff val="35000"/>
                  </a:schemeClr>
                </a:solidFill>
                <a:latin typeface="微软雅黑" panose="020B0503020204020204" charset="-122"/>
                <a:ea typeface="微软雅黑" panose="020B0503020204020204" charset="-122"/>
              </a:rPr>
              <a:t>●  </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锻炼了组织能力、团队合作精神和人际沟通技巧。</a:t>
            </a:r>
            <a:endParaRPr lang="zh-CN" altLang="en-US" sz="1600"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endParaRPr lang="en-US" altLang="zh-CN" sz="1600" dirty="0" smtClean="0"/>
          </a:p>
        </p:txBody>
      </p:sp>
      <p:sp>
        <p:nvSpPr>
          <p:cNvPr id="10" name="矩形 9"/>
          <p:cNvSpPr/>
          <p:nvPr/>
        </p:nvSpPr>
        <p:spPr>
          <a:xfrm>
            <a:off x="850489" y="1602378"/>
            <a:ext cx="10583865" cy="2370137"/>
          </a:xfrm>
          <a:prstGeom prst="rect">
            <a:avLst/>
          </a:prstGeom>
          <a:noFill/>
          <a:ln w="28575">
            <a:solidFill>
              <a:srgbClr val="E67D1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p:nvPr/>
        </p:nvSpPr>
        <p:spPr>
          <a:xfrm>
            <a:off x="1175656" y="1387659"/>
            <a:ext cx="2394857" cy="432434"/>
          </a:xfrm>
          <a:prstGeom prst="homePlate">
            <a:avLst>
              <a:gd name="adj" fmla="val 23820"/>
            </a:avLst>
          </a:prstGeom>
          <a:solidFill>
            <a:srgbClr val="E67D1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p:nvSpPr>
        <p:spPr>
          <a:xfrm>
            <a:off x="3570509" y="1387659"/>
            <a:ext cx="174171" cy="432434"/>
          </a:xfrm>
          <a:prstGeom prst="chevron">
            <a:avLst/>
          </a:prstGeom>
          <a:solidFill>
            <a:srgbClr val="E67D1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3722909" y="1390562"/>
            <a:ext cx="174171" cy="432434"/>
          </a:xfrm>
          <a:prstGeom prst="chevron">
            <a:avLst/>
          </a:prstGeom>
          <a:solidFill>
            <a:srgbClr val="E67D1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燕尾形 14"/>
          <p:cNvSpPr/>
          <p:nvPr/>
        </p:nvSpPr>
        <p:spPr>
          <a:xfrm>
            <a:off x="3866598" y="1396370"/>
            <a:ext cx="174171" cy="432434"/>
          </a:xfrm>
          <a:prstGeom prst="chevron">
            <a:avLst/>
          </a:prstGeom>
          <a:solidFill>
            <a:srgbClr val="E67D1E"/>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3064138" y="4380572"/>
            <a:ext cx="8370216" cy="2014538"/>
            <a:chOff x="1175656" y="4380572"/>
            <a:chExt cx="8370216" cy="2014538"/>
          </a:xfrm>
        </p:grpSpPr>
        <p:sp>
          <p:nvSpPr>
            <p:cNvPr id="24" name="五边形 23"/>
            <p:cNvSpPr/>
            <p:nvPr/>
          </p:nvSpPr>
          <p:spPr>
            <a:xfrm>
              <a:off x="1175656" y="4404953"/>
              <a:ext cx="7280367" cy="1981448"/>
            </a:xfrm>
            <a:prstGeom prst="homePlate">
              <a:avLst>
                <a:gd name="adj" fmla="val 17477"/>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4"/>
            <p:cNvSpPr>
              <a:spLocks noChangeArrowheads="1"/>
            </p:cNvSpPr>
            <p:nvPr/>
          </p:nvSpPr>
          <p:spPr bwMode="auto">
            <a:xfrm>
              <a:off x="1175656" y="4380572"/>
              <a:ext cx="657497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dirty="0" smtClean="0">
                  <a:solidFill>
                    <a:schemeClr val="bg1"/>
                  </a:solidFill>
                  <a:latin typeface="微软雅黑" panose="020B0503020204020204" charset="-122"/>
                  <a:ea typeface="微软雅黑" panose="020B0503020204020204" charset="-122"/>
                </a:rPr>
                <a:t>2010.8—2010.9     </a:t>
              </a:r>
              <a:r>
                <a:rPr lang="zh-CN" altLang="en-US" dirty="0">
                  <a:solidFill>
                    <a:schemeClr val="bg1"/>
                  </a:solidFill>
                  <a:latin typeface="微软雅黑" panose="020B0503020204020204" charset="-122"/>
                  <a:ea typeface="微软雅黑" panose="020B0503020204020204" charset="-122"/>
                </a:rPr>
                <a:t>曲靖师范学院    </a:t>
              </a:r>
              <a:r>
                <a:rPr lang="en-US" altLang="zh-CN" dirty="0">
                  <a:solidFill>
                    <a:schemeClr val="bg1"/>
                  </a:solidFill>
                  <a:latin typeface="微软雅黑" panose="020B0503020204020204" charset="-122"/>
                  <a:ea typeface="微软雅黑" panose="020B0503020204020204" charset="-122"/>
                </a:rPr>
                <a:t>XXXX   </a:t>
              </a:r>
              <a:r>
                <a:rPr lang="zh-CN" altLang="en-US" dirty="0">
                  <a:solidFill>
                    <a:schemeClr val="bg1"/>
                  </a:solidFill>
                  <a:latin typeface="微软雅黑" panose="020B0503020204020204" charset="-122"/>
                  <a:ea typeface="微软雅黑" panose="020B0503020204020204" charset="-122"/>
                </a:rPr>
                <a:t>摄影团</a:t>
              </a:r>
              <a:endParaRPr lang="zh-CN" altLang="en-US" dirty="0">
                <a:solidFill>
                  <a:schemeClr val="bg1"/>
                </a:solidFill>
                <a:latin typeface="微软雅黑" panose="020B0503020204020204" charset="-122"/>
                <a:ea typeface="微软雅黑" panose="020B0503020204020204" charset="-122"/>
              </a:endParaRPr>
            </a:p>
            <a:p>
              <a:pPr eaLnBrk="1" hangingPunct="1"/>
              <a:endParaRPr lang="zh-CN" altLang="en-US" dirty="0">
                <a:solidFill>
                  <a:schemeClr val="bg1"/>
                </a:solidFill>
                <a:latin typeface="微软雅黑" panose="020B0503020204020204" charset="-122"/>
                <a:ea typeface="微软雅黑" panose="020B0503020204020204" charset="-122"/>
              </a:endParaRPr>
            </a:p>
            <a:p>
              <a:pPr eaLnBrk="1" hangingPunct="1"/>
              <a:r>
                <a:rPr lang="zh-CN" altLang="en-US" dirty="0" smtClean="0">
                  <a:solidFill>
                    <a:schemeClr val="bg1"/>
                  </a:solidFill>
                  <a:latin typeface="微软雅黑" panose="020B0503020204020204" charset="-122"/>
                  <a:ea typeface="微软雅黑" panose="020B0503020204020204" charset="-122"/>
                </a:rPr>
                <a:t>     领队</a:t>
              </a:r>
              <a:r>
                <a:rPr lang="zh-CN" altLang="en-US" dirty="0">
                  <a:solidFill>
                    <a:schemeClr val="bg1"/>
                  </a:solidFill>
                  <a:latin typeface="微软雅黑" panose="020B0503020204020204" charset="-122"/>
                  <a:ea typeface="微软雅黑" panose="020B0503020204020204" charset="-122"/>
                </a:rPr>
                <a:t>，带领</a:t>
              </a:r>
              <a:r>
                <a:rPr lang="en-US" altLang="zh-CN" dirty="0">
                  <a:solidFill>
                    <a:schemeClr val="bg1"/>
                  </a:solidFill>
                  <a:latin typeface="微软雅黑" panose="020B0503020204020204" charset="-122"/>
                  <a:ea typeface="微软雅黑" panose="020B0503020204020204" charset="-122"/>
                </a:rPr>
                <a:t>35</a:t>
              </a:r>
              <a:r>
                <a:rPr lang="zh-CN" altLang="en-US" dirty="0">
                  <a:solidFill>
                    <a:schemeClr val="bg1"/>
                  </a:solidFill>
                  <a:latin typeface="微软雅黑" panose="020B0503020204020204" charset="-122"/>
                  <a:ea typeface="微软雅黑" panose="020B0503020204020204" charset="-122"/>
                </a:rPr>
                <a:t>社团成员奔赴云南会泽考察农村情况。</a:t>
              </a:r>
              <a:endParaRPr lang="zh-CN" altLang="en-US" dirty="0">
                <a:solidFill>
                  <a:schemeClr val="bg1"/>
                </a:solidFill>
                <a:latin typeface="微软雅黑" panose="020B0503020204020204" charset="-122"/>
                <a:ea typeface="微软雅黑" panose="020B0503020204020204" charset="-122"/>
              </a:endParaRPr>
            </a:p>
            <a:p>
              <a:pPr eaLnBrk="1" hangingPunct="1"/>
              <a:r>
                <a:rPr lang="zh-CN" altLang="en-US" dirty="0" smtClean="0">
                  <a:solidFill>
                    <a:schemeClr val="bg1"/>
                  </a:solidFill>
                  <a:latin typeface="微软雅黑" panose="020B0503020204020204" charset="-122"/>
                  <a:ea typeface="微软雅黑" panose="020B0503020204020204" charset="-122"/>
                </a:rPr>
                <a:t>     策划</a:t>
              </a:r>
              <a:r>
                <a:rPr lang="zh-CN" altLang="en-US" dirty="0">
                  <a:solidFill>
                    <a:schemeClr val="bg1"/>
                  </a:solidFill>
                  <a:latin typeface="微软雅黑" panose="020B0503020204020204" charset="-122"/>
                  <a:ea typeface="微软雅黑" panose="020B0503020204020204" charset="-122"/>
                </a:rPr>
                <a:t>此次活动，并吸引到</a:t>
              </a:r>
              <a:r>
                <a:rPr lang="en-US" altLang="zh-CN" dirty="0">
                  <a:solidFill>
                    <a:schemeClr val="bg1"/>
                  </a:solidFill>
                  <a:latin typeface="微软雅黑" panose="020B0503020204020204" charset="-122"/>
                  <a:ea typeface="微软雅黑" panose="020B0503020204020204" charset="-122"/>
                </a:rPr>
                <a:t>XXX</a:t>
              </a:r>
              <a:r>
                <a:rPr lang="zh-CN" altLang="en-US" dirty="0">
                  <a:solidFill>
                    <a:schemeClr val="bg1"/>
                  </a:solidFill>
                  <a:latin typeface="微软雅黑" panose="020B0503020204020204" charset="-122"/>
                  <a:ea typeface="微软雅黑" panose="020B0503020204020204" charset="-122"/>
                </a:rPr>
                <a:t>公司</a:t>
              </a:r>
              <a:r>
                <a:rPr lang="en-US" altLang="zh-CN" dirty="0">
                  <a:solidFill>
                    <a:schemeClr val="bg1"/>
                  </a:solidFill>
                  <a:latin typeface="微软雅黑" panose="020B0503020204020204" charset="-122"/>
                  <a:ea typeface="微软雅黑" panose="020B0503020204020204" charset="-122"/>
                </a:rPr>
                <a:t>5</a:t>
              </a:r>
              <a:r>
                <a:rPr lang="zh-CN" altLang="en-US" dirty="0">
                  <a:solidFill>
                    <a:schemeClr val="bg1"/>
                  </a:solidFill>
                  <a:latin typeface="微软雅黑" panose="020B0503020204020204" charset="-122"/>
                  <a:ea typeface="微软雅黑" panose="020B0503020204020204" charset="-122"/>
                </a:rPr>
                <a:t>千元资金赞助。</a:t>
              </a:r>
              <a:endParaRPr lang="zh-CN" altLang="en-US" dirty="0">
                <a:solidFill>
                  <a:schemeClr val="bg1"/>
                </a:solidFill>
                <a:latin typeface="微软雅黑" panose="020B0503020204020204" charset="-122"/>
                <a:ea typeface="微软雅黑" panose="020B0503020204020204" charset="-122"/>
              </a:endParaRPr>
            </a:p>
            <a:p>
              <a:pPr eaLnBrk="1" hangingPunct="1"/>
              <a:r>
                <a:rPr lang="zh-CN" altLang="en-US" dirty="0" smtClean="0">
                  <a:solidFill>
                    <a:schemeClr val="bg1"/>
                  </a:solidFill>
                  <a:latin typeface="微软雅黑" panose="020B0503020204020204" charset="-122"/>
                  <a:ea typeface="微软雅黑" panose="020B0503020204020204" charset="-122"/>
                </a:rPr>
                <a:t>     安排</a:t>
              </a:r>
              <a:r>
                <a:rPr lang="zh-CN" altLang="en-US" dirty="0">
                  <a:solidFill>
                    <a:schemeClr val="bg1"/>
                  </a:solidFill>
                  <a:latin typeface="微软雅黑" panose="020B0503020204020204" charset="-122"/>
                  <a:ea typeface="微软雅黑" panose="020B0503020204020204" charset="-122"/>
                </a:rPr>
                <a:t>全体成员住宿问题。</a:t>
              </a:r>
              <a:endParaRPr lang="zh-CN" altLang="en-US" dirty="0">
                <a:solidFill>
                  <a:schemeClr val="bg1"/>
                </a:solidFill>
                <a:latin typeface="微软雅黑" panose="020B0503020204020204" charset="-122"/>
                <a:ea typeface="微软雅黑" panose="020B0503020204020204" charset="-122"/>
              </a:endParaRPr>
            </a:p>
            <a:p>
              <a:pPr eaLnBrk="1" hangingPunct="1"/>
              <a:r>
                <a:rPr lang="zh-CN" altLang="en-US" dirty="0" smtClean="0">
                  <a:solidFill>
                    <a:schemeClr val="bg1"/>
                  </a:solidFill>
                  <a:latin typeface="微软雅黑" panose="020B0503020204020204" charset="-122"/>
                  <a:ea typeface="微软雅黑" panose="020B0503020204020204" charset="-122"/>
                </a:rPr>
                <a:t>     与</a:t>
              </a:r>
              <a:r>
                <a:rPr lang="zh-CN" altLang="en-US" dirty="0">
                  <a:solidFill>
                    <a:schemeClr val="bg1"/>
                  </a:solidFill>
                  <a:latin typeface="微软雅黑" panose="020B0503020204020204" charset="-122"/>
                  <a:ea typeface="微软雅黑" panose="020B0503020204020204" charset="-122"/>
                </a:rPr>
                <a:t>当地政府联系，提供车辆等物质支持。</a:t>
              </a:r>
              <a:endParaRPr lang="zh-CN" altLang="en-US" dirty="0">
                <a:solidFill>
                  <a:schemeClr val="bg1"/>
                </a:solidFill>
                <a:latin typeface="微软雅黑" panose="020B0503020204020204" charset="-122"/>
                <a:ea typeface="微软雅黑" panose="020B0503020204020204" charset="-122"/>
              </a:endParaRPr>
            </a:p>
            <a:p>
              <a:pPr eaLnBrk="1" hangingPunct="1"/>
              <a:r>
                <a:rPr lang="zh-CN" altLang="en-US" dirty="0" smtClean="0">
                  <a:solidFill>
                    <a:schemeClr val="bg1"/>
                  </a:solidFill>
                  <a:latin typeface="微软雅黑" panose="020B0503020204020204" charset="-122"/>
                  <a:ea typeface="微软雅黑" panose="020B0503020204020204" charset="-122"/>
                </a:rPr>
                <a:t>     与</a:t>
              </a:r>
              <a:r>
                <a:rPr lang="zh-CN" altLang="en-US" dirty="0">
                  <a:solidFill>
                    <a:schemeClr val="bg1"/>
                  </a:solidFill>
                  <a:latin typeface="微软雅黑" panose="020B0503020204020204" charset="-122"/>
                  <a:ea typeface="微软雅黑" panose="020B0503020204020204" charset="-122"/>
                </a:rPr>
                <a:t>保险公司谈判，为全体成员购买总价值</a:t>
              </a:r>
              <a:r>
                <a:rPr lang="en-US" altLang="zh-CN" dirty="0">
                  <a:solidFill>
                    <a:schemeClr val="bg1"/>
                  </a:solidFill>
                  <a:latin typeface="微软雅黑" panose="020B0503020204020204" charset="-122"/>
                  <a:ea typeface="微软雅黑" panose="020B0503020204020204" charset="-122"/>
                </a:rPr>
                <a:t>35</a:t>
              </a:r>
              <a:r>
                <a:rPr lang="zh-CN" altLang="en-US" dirty="0">
                  <a:solidFill>
                    <a:schemeClr val="bg1"/>
                  </a:solidFill>
                  <a:latin typeface="微软雅黑" panose="020B0503020204020204" charset="-122"/>
                  <a:ea typeface="微软雅黑" panose="020B0503020204020204" charset="-122"/>
                </a:rPr>
                <a:t>万元的人身保险。</a:t>
              </a:r>
              <a:endParaRPr lang="zh-CN" altLang="en-US" dirty="0">
                <a:solidFill>
                  <a:schemeClr val="bg1"/>
                </a:solidFill>
                <a:latin typeface="微软雅黑" panose="020B0503020204020204" charset="-122"/>
                <a:ea typeface="微软雅黑" panose="020B0503020204020204" charset="-122"/>
              </a:endParaRPr>
            </a:p>
          </p:txBody>
        </p:sp>
        <p:sp>
          <p:nvSpPr>
            <p:cNvPr id="22" name="矩形 21"/>
            <p:cNvSpPr/>
            <p:nvPr/>
          </p:nvSpPr>
          <p:spPr>
            <a:xfrm>
              <a:off x="7455815" y="4404953"/>
              <a:ext cx="2090057" cy="1981448"/>
            </a:xfrm>
            <a:prstGeom prst="rect">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8724900" y="4404953"/>
              <a:ext cx="0" cy="1981448"/>
            </a:xfrm>
            <a:prstGeom prst="line">
              <a:avLst/>
            </a:prstGeom>
            <a:ln>
              <a:solidFill>
                <a:srgbClr val="E67D1E"/>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724900" y="4404953"/>
              <a:ext cx="820972" cy="1981448"/>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883376" y="4471825"/>
              <a:ext cx="574766" cy="1815882"/>
            </a:xfrm>
            <a:prstGeom prst="rect">
              <a:avLst/>
            </a:prstGeom>
            <a:noFill/>
          </p:spPr>
          <p:txBody>
            <a:bodyPr wrap="square" rtlCol="0">
              <a:spAutoFit/>
            </a:bodyPr>
            <a:lstStyle/>
            <a:p>
              <a:r>
                <a:rPr lang="zh-CN" altLang="en-US" sz="2800" dirty="0" smtClean="0">
                  <a:latin typeface="华康俪金黑W8(P)" panose="020B0800000000000000" pitchFamily="34" charset="-122"/>
                  <a:ea typeface="华康俪金黑W8(P)" panose="020B0800000000000000" pitchFamily="34" charset="-122"/>
                </a:rPr>
                <a:t>实践经历</a:t>
              </a:r>
              <a:endParaRPr lang="zh-CN" altLang="en-US" sz="2800" dirty="0">
                <a:latin typeface="华康俪金黑W8(P)" panose="020B0800000000000000" pitchFamily="34" charset="-122"/>
                <a:ea typeface="华康俪金黑W8(P)" panose="020B0800000000000000" pitchFamily="34" charset="-122"/>
              </a:endParaRPr>
            </a:p>
          </p:txBody>
        </p:sp>
      </p:grpSp>
      <p:sp>
        <p:nvSpPr>
          <p:cNvPr id="35" name="矩形 34"/>
          <p:cNvSpPr/>
          <p:nvPr/>
        </p:nvSpPr>
        <p:spPr>
          <a:xfrm>
            <a:off x="610053" y="4445698"/>
            <a:ext cx="2002970" cy="1569660"/>
          </a:xfrm>
          <a:prstGeom prst="rect">
            <a:avLst/>
          </a:prstGeom>
        </p:spPr>
        <p:txBody>
          <a:bodyPr wrap="square">
            <a:spAutoFit/>
          </a:bodyPr>
          <a:lstStyle/>
          <a:p>
            <a:r>
              <a:rPr lang="zh-CN" altLang="en-US" sz="2400" dirty="0">
                <a:solidFill>
                  <a:schemeClr val="bg1"/>
                </a:solidFill>
                <a:latin typeface="微软雅黑" panose="020B0503020204020204" charset="-122"/>
                <a:ea typeface="微软雅黑" panose="020B0503020204020204" charset="-122"/>
              </a:rPr>
              <a:t>用学生工作和社团活动经历来证明自己的能力</a:t>
            </a:r>
            <a:endParaRPr lang="zh-CN" altLang="en-US" sz="2400" dirty="0">
              <a:solidFill>
                <a:schemeClr val="bg1"/>
              </a:solidFill>
              <a:latin typeface="微软雅黑" panose="020B0503020204020204" charset="-122"/>
              <a:ea typeface="微软雅黑" panose="020B0503020204020204" charset="-122"/>
            </a:endParaRPr>
          </a:p>
        </p:txBody>
      </p:sp>
      <p:sp>
        <p:nvSpPr>
          <p:cNvPr id="37" name="文本框 36"/>
          <p:cNvSpPr txBox="1"/>
          <p:nvPr/>
        </p:nvSpPr>
        <p:spPr>
          <a:xfrm>
            <a:off x="1332404" y="1409497"/>
            <a:ext cx="2090060"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学生干部工作经历</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14532" y="6395110"/>
            <a:ext cx="586269"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第四步：实践、实习、工作经历</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284" name="Rectangle 3"/>
          <p:cNvSpPr txBox="1">
            <a:spLocks noChangeArrowheads="1"/>
          </p:cNvSpPr>
          <p:nvPr/>
        </p:nvSpPr>
        <p:spPr>
          <a:xfrm>
            <a:off x="1743632" y="2075659"/>
            <a:ext cx="4491704" cy="22786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altLang="zh-CN" dirty="0" smtClean="0">
                <a:solidFill>
                  <a:schemeClr val="tx1">
                    <a:lumMod val="65000"/>
                    <a:lumOff val="35000"/>
                  </a:schemeClr>
                </a:solidFill>
                <a:latin typeface="微软雅黑" panose="020B0503020204020204" charset="-122"/>
                <a:ea typeface="微软雅黑" panose="020B0503020204020204" charset="-122"/>
              </a:rPr>
              <a:t>STAR</a:t>
            </a:r>
            <a:r>
              <a:rPr lang="zh-CN" altLang="en-US" dirty="0" smtClean="0">
                <a:solidFill>
                  <a:schemeClr val="tx1">
                    <a:lumMod val="65000"/>
                    <a:lumOff val="35000"/>
                  </a:schemeClr>
                </a:solidFill>
                <a:latin typeface="微软雅黑" panose="020B0503020204020204" charset="-122"/>
                <a:ea typeface="微软雅黑" panose="020B0503020204020204" charset="-122"/>
              </a:rPr>
              <a:t>法</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en-US" altLang="zh-CN" sz="2400" b="1" dirty="0" smtClean="0">
                <a:solidFill>
                  <a:srgbClr val="43BEB9"/>
                </a:solidFill>
                <a:latin typeface="微软雅黑" panose="020B0503020204020204" charset="-122"/>
                <a:ea typeface="微软雅黑" panose="020B0503020204020204" charset="-122"/>
              </a:rPr>
              <a:t>S——</a:t>
            </a:r>
            <a:r>
              <a:rPr lang="zh-CN" altLang="en-US" sz="2400" b="1" dirty="0" smtClean="0">
                <a:solidFill>
                  <a:srgbClr val="43BEB9"/>
                </a:solidFill>
                <a:latin typeface="微软雅黑" panose="020B0503020204020204" charset="-122"/>
                <a:ea typeface="微软雅黑" panose="020B0503020204020204" charset="-122"/>
              </a:rPr>
              <a:t>情况（</a:t>
            </a:r>
            <a:r>
              <a:rPr lang="en-US" altLang="zh-CN" sz="2400" b="1" dirty="0" smtClean="0">
                <a:solidFill>
                  <a:srgbClr val="43BEB9"/>
                </a:solidFill>
                <a:latin typeface="微软雅黑" panose="020B0503020204020204" charset="-122"/>
                <a:ea typeface="微软雅黑" panose="020B0503020204020204" charset="-122"/>
              </a:rPr>
              <a:t>situation</a:t>
            </a:r>
            <a:r>
              <a:rPr lang="zh-CN" altLang="en-US" sz="2400" b="1" dirty="0" smtClean="0">
                <a:solidFill>
                  <a:srgbClr val="43BEB9"/>
                </a:solidFill>
                <a:latin typeface="微软雅黑" panose="020B0503020204020204" charset="-122"/>
                <a:ea typeface="微软雅黑" panose="020B0503020204020204" charset="-122"/>
              </a:rPr>
              <a:t>）</a:t>
            </a:r>
            <a:endParaRPr lang="zh-CN" altLang="en-US" sz="2400" b="1" dirty="0" smtClean="0">
              <a:solidFill>
                <a:srgbClr val="43BEB9"/>
              </a:solidFill>
              <a:latin typeface="微软雅黑" panose="020B0503020204020204" charset="-122"/>
              <a:ea typeface="微软雅黑" panose="020B0503020204020204" charset="-122"/>
            </a:endParaRPr>
          </a:p>
          <a:p>
            <a:pPr marL="0" indent="0">
              <a:buFontTx/>
              <a:buNone/>
            </a:pPr>
            <a:r>
              <a:rPr lang="en-US" altLang="zh-CN" sz="2400" b="1" dirty="0" smtClean="0">
                <a:solidFill>
                  <a:srgbClr val="43BEB9"/>
                </a:solidFill>
                <a:latin typeface="微软雅黑" panose="020B0503020204020204" charset="-122"/>
                <a:ea typeface="微软雅黑" panose="020B0503020204020204" charset="-122"/>
              </a:rPr>
              <a:t>T——</a:t>
            </a:r>
            <a:r>
              <a:rPr lang="zh-CN" altLang="en-US" sz="2400" b="1" dirty="0" smtClean="0">
                <a:solidFill>
                  <a:srgbClr val="43BEB9"/>
                </a:solidFill>
                <a:latin typeface="微软雅黑" panose="020B0503020204020204" charset="-122"/>
                <a:ea typeface="微软雅黑" panose="020B0503020204020204" charset="-122"/>
              </a:rPr>
              <a:t>任务（</a:t>
            </a:r>
            <a:r>
              <a:rPr lang="en-US" altLang="zh-CN" sz="2400" b="1" dirty="0" smtClean="0">
                <a:solidFill>
                  <a:srgbClr val="43BEB9"/>
                </a:solidFill>
                <a:latin typeface="微软雅黑" panose="020B0503020204020204" charset="-122"/>
                <a:ea typeface="微软雅黑" panose="020B0503020204020204" charset="-122"/>
              </a:rPr>
              <a:t>task</a:t>
            </a:r>
            <a:r>
              <a:rPr lang="zh-CN" altLang="en-US" sz="2400" b="1" dirty="0" smtClean="0">
                <a:solidFill>
                  <a:srgbClr val="43BEB9"/>
                </a:solidFill>
                <a:latin typeface="微软雅黑" panose="020B0503020204020204" charset="-122"/>
                <a:ea typeface="微软雅黑" panose="020B0503020204020204" charset="-122"/>
              </a:rPr>
              <a:t>）</a:t>
            </a:r>
            <a:endParaRPr lang="zh-CN" altLang="en-US" sz="2400" b="1" dirty="0" smtClean="0">
              <a:solidFill>
                <a:srgbClr val="43BEB9"/>
              </a:solidFill>
              <a:latin typeface="微软雅黑" panose="020B0503020204020204" charset="-122"/>
              <a:ea typeface="微软雅黑" panose="020B0503020204020204" charset="-122"/>
            </a:endParaRPr>
          </a:p>
          <a:p>
            <a:pPr marL="0" indent="0">
              <a:buFontTx/>
              <a:buNone/>
            </a:pPr>
            <a:r>
              <a:rPr lang="en-US" altLang="zh-CN" sz="2400" b="1" dirty="0" smtClean="0">
                <a:solidFill>
                  <a:srgbClr val="43BEB9"/>
                </a:solidFill>
                <a:latin typeface="微软雅黑" panose="020B0503020204020204" charset="-122"/>
                <a:ea typeface="微软雅黑" panose="020B0503020204020204" charset="-122"/>
              </a:rPr>
              <a:t>A——</a:t>
            </a:r>
            <a:r>
              <a:rPr lang="zh-CN" altLang="en-US" sz="2400" b="1" dirty="0" smtClean="0">
                <a:solidFill>
                  <a:srgbClr val="43BEB9"/>
                </a:solidFill>
                <a:latin typeface="微软雅黑" panose="020B0503020204020204" charset="-122"/>
                <a:ea typeface="微软雅黑" panose="020B0503020204020204" charset="-122"/>
              </a:rPr>
              <a:t>成就（</a:t>
            </a:r>
            <a:r>
              <a:rPr lang="en-US" altLang="zh-CN" sz="2400" b="1" dirty="0" smtClean="0">
                <a:solidFill>
                  <a:srgbClr val="43BEB9"/>
                </a:solidFill>
                <a:latin typeface="微软雅黑" panose="020B0503020204020204" charset="-122"/>
                <a:ea typeface="微软雅黑" panose="020B0503020204020204" charset="-122"/>
              </a:rPr>
              <a:t>achievement</a:t>
            </a:r>
            <a:r>
              <a:rPr lang="zh-CN" altLang="en-US" sz="2400" b="1" dirty="0" smtClean="0">
                <a:solidFill>
                  <a:srgbClr val="43BEB9"/>
                </a:solidFill>
                <a:latin typeface="微软雅黑" panose="020B0503020204020204" charset="-122"/>
                <a:ea typeface="微软雅黑" panose="020B0503020204020204" charset="-122"/>
              </a:rPr>
              <a:t>）</a:t>
            </a:r>
            <a:endParaRPr lang="zh-CN" altLang="en-US" sz="2400" b="1" dirty="0" smtClean="0">
              <a:solidFill>
                <a:srgbClr val="43BEB9"/>
              </a:solidFill>
              <a:latin typeface="微软雅黑" panose="020B0503020204020204" charset="-122"/>
              <a:ea typeface="微软雅黑" panose="020B0503020204020204" charset="-122"/>
            </a:endParaRPr>
          </a:p>
          <a:p>
            <a:pPr marL="0" indent="0">
              <a:buFontTx/>
              <a:buNone/>
            </a:pPr>
            <a:r>
              <a:rPr lang="en-US" altLang="zh-CN" sz="2400" b="1" dirty="0" smtClean="0">
                <a:solidFill>
                  <a:srgbClr val="43BEB9"/>
                </a:solidFill>
                <a:latin typeface="微软雅黑" panose="020B0503020204020204" charset="-122"/>
                <a:ea typeface="微软雅黑" panose="020B0503020204020204" charset="-122"/>
              </a:rPr>
              <a:t>R——</a:t>
            </a:r>
            <a:r>
              <a:rPr lang="zh-CN" altLang="en-US" sz="2400" b="1" dirty="0" smtClean="0">
                <a:solidFill>
                  <a:srgbClr val="43BEB9"/>
                </a:solidFill>
                <a:latin typeface="微软雅黑" panose="020B0503020204020204" charset="-122"/>
                <a:ea typeface="微软雅黑" panose="020B0503020204020204" charset="-122"/>
              </a:rPr>
              <a:t>结果（</a:t>
            </a:r>
            <a:r>
              <a:rPr lang="en-US" altLang="zh-CN" sz="2400" b="1" dirty="0" smtClean="0">
                <a:solidFill>
                  <a:srgbClr val="43BEB9"/>
                </a:solidFill>
                <a:latin typeface="微软雅黑" panose="020B0503020204020204" charset="-122"/>
                <a:ea typeface="微软雅黑" panose="020B0503020204020204" charset="-122"/>
              </a:rPr>
              <a:t>result</a:t>
            </a:r>
            <a:r>
              <a:rPr lang="zh-CN" altLang="en-US" sz="2400" b="1" dirty="0" smtClean="0">
                <a:solidFill>
                  <a:srgbClr val="43BEB9"/>
                </a:solidFill>
                <a:latin typeface="微软雅黑" panose="020B0503020204020204" charset="-122"/>
                <a:ea typeface="微软雅黑" panose="020B0503020204020204" charset="-122"/>
              </a:rPr>
              <a:t>）</a:t>
            </a:r>
            <a:endParaRPr lang="zh-CN" altLang="en-US" sz="2400" b="1" dirty="0" smtClean="0">
              <a:solidFill>
                <a:srgbClr val="43BEB9"/>
              </a:solidFill>
              <a:latin typeface="微软雅黑" panose="020B0503020204020204" charset="-122"/>
              <a:ea typeface="微软雅黑" panose="020B0503020204020204" charset="-122"/>
            </a:endParaRPr>
          </a:p>
          <a:p>
            <a:pPr marL="0" indent="0">
              <a:buFontTx/>
              <a:buNone/>
            </a:pPr>
            <a:endParaRPr lang="en-US" altLang="zh-CN" sz="2400" dirty="0" smtClean="0"/>
          </a:p>
        </p:txBody>
      </p:sp>
      <p:graphicFrame>
        <p:nvGraphicFramePr>
          <p:cNvPr id="285" name="图示 284"/>
          <p:cNvGraphicFramePr/>
          <p:nvPr/>
        </p:nvGraphicFramePr>
        <p:xfrm>
          <a:off x="5203582" y="1774402"/>
          <a:ext cx="6274315" cy="37468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86" name="矩形 285"/>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文本框 286"/>
          <p:cNvSpPr txBox="1"/>
          <p:nvPr/>
        </p:nvSpPr>
        <p:spPr>
          <a:xfrm>
            <a:off x="533400" y="853700"/>
            <a:ext cx="2960915" cy="646331"/>
          </a:xfrm>
          <a:prstGeom prst="rect">
            <a:avLst/>
          </a:prstGeom>
          <a:noFill/>
        </p:spPr>
        <p:txBody>
          <a:bodyPr wrap="square" rtlCol="0">
            <a:spAutoFit/>
          </a:bodyPr>
          <a:lstStyle/>
          <a:p>
            <a:r>
              <a:rPr lang="zh-CN" altLang="en-US" sz="3600" dirty="0" smtClean="0">
                <a:solidFill>
                  <a:srgbClr val="C00000"/>
                </a:solidFill>
                <a:latin typeface="方正呐喊体" panose="02010600010101010101" pitchFamily="2" charset="-122"/>
                <a:ea typeface="方正呐喊体" panose="02010600010101010101" pitchFamily="2" charset="-122"/>
              </a:rPr>
              <a:t>写法大揭秘</a:t>
            </a:r>
            <a:endParaRPr lang="zh-CN" altLang="en-US" sz="3600" dirty="0">
              <a:solidFill>
                <a:srgbClr val="C00000"/>
              </a:solidFill>
              <a:latin typeface="方正呐喊体" panose="02010600010101010101" pitchFamily="2" charset="-122"/>
              <a:ea typeface="方正呐喊体"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23241" y="6386401"/>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第四步：实践、实习、工作经历</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Rectangle 2"/>
          <p:cNvSpPr txBox="1">
            <a:spLocks noChangeArrowheads="1"/>
          </p:cNvSpPr>
          <p:nvPr/>
        </p:nvSpPr>
        <p:spPr>
          <a:xfrm>
            <a:off x="3151963" y="1107883"/>
            <a:ext cx="8229600" cy="134143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None/>
            </a:pPr>
            <a:r>
              <a:rPr lang="zh-CN" altLang="en-US" dirty="0" smtClean="0">
                <a:solidFill>
                  <a:srgbClr val="FF0000"/>
                </a:solidFill>
                <a:latin typeface="微软雅黑" panose="020B0503020204020204" charset="-122"/>
                <a:ea typeface="微软雅黑" panose="020B0503020204020204" charset="-122"/>
              </a:rPr>
              <a:t>修改前：</a:t>
            </a:r>
            <a:endParaRPr lang="zh-CN" altLang="en-US" dirty="0" smtClean="0">
              <a:solidFill>
                <a:srgbClr val="FF0000"/>
              </a:solidFill>
              <a:latin typeface="微软雅黑" panose="020B0503020204020204" charset="-122"/>
              <a:ea typeface="微软雅黑" panose="020B0503020204020204" charset="-122"/>
            </a:endParaRPr>
          </a:p>
          <a:p>
            <a:pPr>
              <a:lnSpc>
                <a:spcPct val="80000"/>
              </a:lnSpc>
              <a:buFontTx/>
              <a:buNone/>
            </a:pPr>
            <a:r>
              <a:rPr lang="zh-CN" altLang="en-US" sz="1800" dirty="0" smtClean="0">
                <a:latin typeface="微软雅黑" panose="020B0503020204020204" charset="-122"/>
                <a:ea typeface="微软雅黑" panose="020B0503020204020204" charset="-122"/>
              </a:rPr>
              <a:t>社会实践：</a:t>
            </a:r>
            <a:endParaRPr lang="zh-CN" altLang="en-US" sz="1800" dirty="0" smtClean="0">
              <a:latin typeface="微软雅黑" panose="020B0503020204020204" charset="-122"/>
              <a:ea typeface="微软雅黑" panose="020B0503020204020204" charset="-122"/>
            </a:endParaRPr>
          </a:p>
          <a:p>
            <a:pPr>
              <a:lnSpc>
                <a:spcPct val="80000"/>
              </a:lnSpc>
              <a:buFontTx/>
              <a:buNone/>
            </a:pPr>
            <a:r>
              <a:rPr lang="en-US" altLang="zh-CN" sz="1800" dirty="0" smtClean="0">
                <a:latin typeface="微软雅黑" panose="020B0503020204020204" charset="-122"/>
                <a:ea typeface="微软雅黑" panose="020B0503020204020204" charset="-122"/>
              </a:rPr>
              <a:t>【2008/07—2008/09】</a:t>
            </a:r>
            <a:r>
              <a:rPr lang="zh-CN" altLang="en-US" sz="1800" dirty="0" smtClean="0">
                <a:latin typeface="微软雅黑" panose="020B0503020204020204" charset="-122"/>
                <a:ea typeface="微软雅黑" panose="020B0503020204020204" charset="-122"/>
              </a:rPr>
              <a:t>广西花红药业做市场调查</a:t>
            </a:r>
            <a:endParaRPr lang="zh-CN" altLang="en-US" sz="1800" dirty="0" smtClean="0">
              <a:latin typeface="微软雅黑" panose="020B0503020204020204" charset="-122"/>
              <a:ea typeface="微软雅黑" panose="020B0503020204020204" charset="-122"/>
            </a:endParaRPr>
          </a:p>
          <a:p>
            <a:pPr>
              <a:lnSpc>
                <a:spcPct val="80000"/>
              </a:lnSpc>
              <a:buFontTx/>
              <a:buNone/>
            </a:pPr>
            <a:r>
              <a:rPr lang="en-US" altLang="zh-CN" sz="1800" dirty="0" smtClean="0">
                <a:latin typeface="微软雅黑" panose="020B0503020204020204" charset="-122"/>
                <a:ea typeface="微软雅黑" panose="020B0503020204020204" charset="-122"/>
              </a:rPr>
              <a:t>【2007/07—2007/09】</a:t>
            </a:r>
            <a:r>
              <a:rPr lang="zh-CN" altLang="en-US" sz="1800" dirty="0" smtClean="0">
                <a:latin typeface="微软雅黑" panose="020B0503020204020204" charset="-122"/>
                <a:ea typeface="微软雅黑" panose="020B0503020204020204" charset="-122"/>
              </a:rPr>
              <a:t>曲靖市龙华数码科技有限公司做校园销售代理</a:t>
            </a:r>
            <a:endParaRPr lang="zh-CN" altLang="en-US" sz="1800" dirty="0" smtClean="0">
              <a:latin typeface="微软雅黑" panose="020B0503020204020204" charset="-122"/>
              <a:ea typeface="微软雅黑" panose="020B0503020204020204" charset="-122"/>
            </a:endParaRPr>
          </a:p>
          <a:p>
            <a:pPr>
              <a:lnSpc>
                <a:spcPct val="80000"/>
              </a:lnSpc>
            </a:pPr>
            <a:endParaRPr lang="zh-CN" altLang="en-US" sz="1800" dirty="0" smtClean="0">
              <a:latin typeface="宋体" panose="02010600030101010101" pitchFamily="2" charset="-122"/>
            </a:endParaRPr>
          </a:p>
          <a:p>
            <a:pPr>
              <a:lnSpc>
                <a:spcPct val="80000"/>
              </a:lnSpc>
            </a:pPr>
            <a:endParaRPr lang="zh-CN" altLang="en-US" sz="1800" dirty="0" smtClean="0">
              <a:latin typeface="宋体" panose="02010600030101010101" pitchFamily="2" charset="-122"/>
            </a:endParaRPr>
          </a:p>
          <a:p>
            <a:pPr>
              <a:lnSpc>
                <a:spcPct val="80000"/>
              </a:lnSpc>
              <a:buFontTx/>
              <a:buNone/>
            </a:pPr>
            <a:endParaRPr lang="zh-CN" altLang="en-US" sz="1800" dirty="0" smtClean="0">
              <a:latin typeface="黑体" panose="02010609060101010101" pitchFamily="49" charset="-122"/>
              <a:ea typeface="黑体" panose="02010609060101010101" pitchFamily="49" charset="-122"/>
            </a:endParaRPr>
          </a:p>
          <a:p>
            <a:pPr>
              <a:lnSpc>
                <a:spcPct val="80000"/>
              </a:lnSpc>
              <a:buFontTx/>
              <a:buNone/>
            </a:pPr>
            <a:endParaRPr lang="en-US" altLang="zh-CN" sz="1800" dirty="0" smtClean="0"/>
          </a:p>
        </p:txBody>
      </p:sp>
      <p:sp>
        <p:nvSpPr>
          <p:cNvPr id="5" name="Rectangle 3"/>
          <p:cNvSpPr>
            <a:spLocks noChangeArrowheads="1"/>
          </p:cNvSpPr>
          <p:nvPr/>
        </p:nvSpPr>
        <p:spPr bwMode="auto">
          <a:xfrm>
            <a:off x="901660" y="2891245"/>
            <a:ext cx="10479903" cy="3416320"/>
          </a:xfrm>
          <a:prstGeom prst="rect">
            <a:avLst/>
          </a:prstGeom>
          <a:noFill/>
          <a:ln w="28575">
            <a:solidFill>
              <a:srgbClr val="E67D1E"/>
            </a:solidFill>
            <a:prstDash val="solid"/>
            <a:miter lim="800000"/>
          </a:ln>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endParaRPr lang="en-US" altLang="zh-CN" u="sng" dirty="0" smtClean="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dirty="0" smtClean="0">
                <a:effectLst>
                  <a:outerShdw blurRad="38100" dist="38100" dir="2700000" algn="tl">
                    <a:srgbClr val="000000">
                      <a:alpha val="43137"/>
                    </a:srgbClr>
                  </a:outerShdw>
                </a:effectLst>
                <a:latin typeface="微软雅黑" panose="020B0503020204020204" charset="-122"/>
                <a:ea typeface="微软雅黑" panose="020B0503020204020204" charset="-122"/>
              </a:rPr>
              <a:t>广西</a:t>
            </a: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花红药业     云南市场调查负责人   </a:t>
            </a:r>
            <a:r>
              <a:rPr lang="en-US" altLang="zh-CN" dirty="0">
                <a:effectLst>
                  <a:outerShdw blurRad="38100" dist="38100" dir="2700000" algn="tl">
                    <a:srgbClr val="000000">
                      <a:alpha val="43137"/>
                    </a:srgbClr>
                  </a:outerShdw>
                </a:effectLst>
                <a:latin typeface="微软雅黑" panose="020B0503020204020204" charset="-122"/>
                <a:ea typeface="微软雅黑" panose="020B0503020204020204" charset="-122"/>
              </a:rPr>
              <a:t>2008/7—2008/9     </a:t>
            </a: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云南</a:t>
            </a:r>
            <a:endPar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eaLnBrk="1" hangingPunct="1"/>
            <a:r>
              <a:rPr lang="zh-CN" altLang="en-US" dirty="0">
                <a:solidFill>
                  <a:schemeClr val="tx1">
                    <a:lumMod val="65000"/>
                    <a:lumOff val="35000"/>
                  </a:schemeClr>
                </a:solidFill>
                <a:latin typeface="微软雅黑" panose="020B0503020204020204" charset="-122"/>
                <a:ea typeface="微软雅黑" panose="020B0503020204020204" charset="-122"/>
              </a:rPr>
              <a:t>花红药业是全国知名的大型国家重点中成药生产企业。</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dirty="0">
                <a:solidFill>
                  <a:schemeClr val="tx1">
                    <a:lumMod val="65000"/>
                    <a:lumOff val="35000"/>
                  </a:schemeClr>
                </a:solidFill>
                <a:latin typeface="微软雅黑" panose="020B0503020204020204" charset="-122"/>
                <a:ea typeface="微软雅黑" panose="020B0503020204020204" charset="-122"/>
              </a:rPr>
              <a:t>组织和协调全团队三十余人的工作，同时自己也参加市场调查，并取得全团队第一的好成绩。</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dirty="0">
                <a:solidFill>
                  <a:schemeClr val="tx1">
                    <a:lumMod val="65000"/>
                    <a:lumOff val="35000"/>
                  </a:schemeClr>
                </a:solidFill>
                <a:latin typeface="微软雅黑" panose="020B0503020204020204" charset="-122"/>
                <a:ea typeface="微软雅黑" panose="020B0503020204020204" charset="-122"/>
              </a:rPr>
              <a:t>协助建立花红药业云南市场需求数据库，对数据进行初步处理和分析。</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dirty="0">
                <a:solidFill>
                  <a:schemeClr val="tx1">
                    <a:lumMod val="65000"/>
                    <a:lumOff val="35000"/>
                  </a:schemeClr>
                </a:solidFill>
                <a:latin typeface="微软雅黑" panose="020B0503020204020204" charset="-122"/>
                <a:ea typeface="微软雅黑" panose="020B0503020204020204" charset="-122"/>
              </a:rPr>
              <a:t>撰写市场调查报告，并就云南市场的进一步开拓提出建议，获得好评。</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dirty="0">
                <a:solidFill>
                  <a:schemeClr val="tx1">
                    <a:lumMod val="65000"/>
                    <a:lumOff val="35000"/>
                  </a:schemeClr>
                </a:solidFill>
                <a:latin typeface="微软雅黑" panose="020B0503020204020204" charset="-122"/>
                <a:ea typeface="微软雅黑" panose="020B0503020204020204" charset="-122"/>
              </a:rPr>
              <a:t>锻炼了市场信息搜集，信息筛选和处理及与人协作能力。</a:t>
            </a:r>
            <a:endParaRPr lang="en-US" altLang="zh-CN" dirty="0">
              <a:solidFill>
                <a:schemeClr val="tx1">
                  <a:lumMod val="65000"/>
                  <a:lumOff val="35000"/>
                </a:schemeClr>
              </a:solidFill>
              <a:latin typeface="微软雅黑" panose="020B0503020204020204" charset="-122"/>
              <a:ea typeface="微软雅黑" panose="020B0503020204020204" charset="-122"/>
            </a:endParaRPr>
          </a:p>
          <a:p>
            <a:pPr eaLnBrk="1" hangingPunct="1"/>
            <a:endParaRPr lang="zh-CN" altLang="en-US"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龙华数码科技有限公司   校园销售代表   </a:t>
            </a:r>
            <a:r>
              <a:rPr lang="en-US" altLang="zh-CN" dirty="0">
                <a:effectLst>
                  <a:outerShdw blurRad="38100" dist="38100" dir="2700000" algn="tl">
                    <a:srgbClr val="000000">
                      <a:alpha val="43137"/>
                    </a:srgbClr>
                  </a:outerShdw>
                </a:effectLst>
                <a:latin typeface="微软雅黑" panose="020B0503020204020204" charset="-122"/>
                <a:ea typeface="微软雅黑" panose="020B0503020204020204" charset="-122"/>
              </a:rPr>
              <a:t>2007/7—2007/9   </a:t>
            </a:r>
            <a:r>
              <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rPr>
              <a:t>云南曲靖</a:t>
            </a:r>
            <a:endParaRPr lang="zh-CN" altLang="en-US"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eaLnBrk="1" hangingPunct="1"/>
            <a:r>
              <a:rPr lang="zh-CN" altLang="en-US" dirty="0">
                <a:solidFill>
                  <a:schemeClr val="tx1">
                    <a:lumMod val="65000"/>
                    <a:lumOff val="35000"/>
                  </a:schemeClr>
                </a:solidFill>
                <a:latin typeface="微软雅黑" panose="020B0503020204020204" charset="-122"/>
                <a:ea typeface="微软雅黑" panose="020B0503020204020204" charset="-122"/>
              </a:rPr>
              <a:t>龙华数码科技有限公司是爱国者</a:t>
            </a:r>
            <a:r>
              <a:rPr lang="en-US" altLang="zh-CN" dirty="0">
                <a:solidFill>
                  <a:schemeClr val="tx1">
                    <a:lumMod val="65000"/>
                    <a:lumOff val="35000"/>
                  </a:schemeClr>
                </a:solidFill>
                <a:latin typeface="微软雅黑" panose="020B0503020204020204" charset="-122"/>
                <a:ea typeface="微软雅黑" panose="020B0503020204020204" charset="-122"/>
              </a:rPr>
              <a:t>MP3</a:t>
            </a:r>
            <a:r>
              <a:rPr lang="zh-CN" altLang="en-US" dirty="0">
                <a:solidFill>
                  <a:schemeClr val="tx1">
                    <a:lumMod val="65000"/>
                    <a:lumOff val="35000"/>
                  </a:schemeClr>
                </a:solidFill>
                <a:latin typeface="微软雅黑" panose="020B0503020204020204" charset="-122"/>
                <a:ea typeface="微软雅黑" panose="020B0503020204020204" charset="-122"/>
              </a:rPr>
              <a:t>曲靖唯一代理销售商</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dirty="0">
                <a:solidFill>
                  <a:schemeClr val="tx1">
                    <a:lumMod val="65000"/>
                    <a:lumOff val="35000"/>
                  </a:schemeClr>
                </a:solidFill>
                <a:latin typeface="微软雅黑" panose="020B0503020204020204" charset="-122"/>
                <a:ea typeface="微软雅黑" panose="020B0503020204020204" charset="-122"/>
              </a:rPr>
              <a:t>与龙华数码合作，在校园代理销售爱国者</a:t>
            </a:r>
            <a:r>
              <a:rPr lang="en-US" altLang="zh-CN" dirty="0">
                <a:solidFill>
                  <a:schemeClr val="tx1">
                    <a:lumMod val="65000"/>
                    <a:lumOff val="35000"/>
                  </a:schemeClr>
                </a:solidFill>
                <a:latin typeface="微软雅黑" panose="020B0503020204020204" charset="-122"/>
                <a:ea typeface="微软雅黑" panose="020B0503020204020204" charset="-122"/>
              </a:rPr>
              <a:t>MP3</a:t>
            </a:r>
            <a:r>
              <a:rPr lang="zh-CN" altLang="en-US" dirty="0">
                <a:solidFill>
                  <a:schemeClr val="tx1">
                    <a:lumMod val="65000"/>
                    <a:lumOff val="35000"/>
                  </a:schemeClr>
                </a:solidFill>
                <a:latin typeface="微软雅黑" panose="020B0503020204020204" charset="-122"/>
                <a:ea typeface="微软雅黑" panose="020B0503020204020204" charset="-122"/>
              </a:rPr>
              <a:t>，并取得良好业绩，单月最高销售额达</a:t>
            </a:r>
            <a:r>
              <a:rPr lang="en-US" altLang="zh-CN" dirty="0">
                <a:solidFill>
                  <a:schemeClr val="tx1">
                    <a:lumMod val="65000"/>
                    <a:lumOff val="35000"/>
                  </a:schemeClr>
                </a:solidFill>
                <a:latin typeface="微软雅黑" panose="020B0503020204020204" charset="-122"/>
                <a:ea typeface="微软雅黑" panose="020B0503020204020204" charset="-122"/>
              </a:rPr>
              <a:t>5600</a:t>
            </a:r>
            <a:r>
              <a:rPr lang="zh-CN" altLang="en-US" dirty="0">
                <a:solidFill>
                  <a:schemeClr val="tx1">
                    <a:lumMod val="65000"/>
                    <a:lumOff val="35000"/>
                  </a:schemeClr>
                </a:solidFill>
                <a:latin typeface="微软雅黑" panose="020B0503020204020204" charset="-122"/>
                <a:ea typeface="微软雅黑" panose="020B0503020204020204" charset="-122"/>
              </a:rPr>
              <a:t>余元。</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dirty="0">
                <a:solidFill>
                  <a:schemeClr val="tx1">
                    <a:lumMod val="65000"/>
                    <a:lumOff val="35000"/>
                  </a:schemeClr>
                </a:solidFill>
                <a:latin typeface="微软雅黑" panose="020B0503020204020204" charset="-122"/>
                <a:ea typeface="微软雅黑" panose="020B0503020204020204" charset="-122"/>
              </a:rPr>
              <a:t>获得作为销售人员的丰富经验，以一颗责任心和耐心面对每一个客户，获得良好信誉</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6" name="矩形 5"/>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看栗子</a:t>
            </a:r>
            <a:r>
              <a:rPr lang="en-US" altLang="zh-CN" dirty="0" smtClean="0">
                <a:solidFill>
                  <a:schemeClr val="tx1">
                    <a:lumMod val="65000"/>
                    <a:lumOff val="35000"/>
                  </a:schemeClr>
                </a:solidFill>
                <a:latin typeface="微软雅黑" panose="020B0503020204020204" charset="-122"/>
                <a:ea typeface="微软雅黑" panose="020B0503020204020204" charset="-122"/>
              </a:rPr>
              <a:t>4</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9" name="圆角矩形 8"/>
          <p:cNvSpPr/>
          <p:nvPr/>
        </p:nvSpPr>
        <p:spPr>
          <a:xfrm>
            <a:off x="1332411" y="2725786"/>
            <a:ext cx="1236618" cy="339634"/>
          </a:xfrm>
          <a:prstGeom prst="round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94720" y="2704797"/>
            <a:ext cx="877163" cy="369332"/>
          </a:xfrm>
          <a:prstGeom prst="rect">
            <a:avLst/>
          </a:prstGeom>
        </p:spPr>
        <p:txBody>
          <a:bodyPr wrap="none">
            <a:spAutoFit/>
          </a:bodyPr>
          <a:lstStyle/>
          <a:p>
            <a:r>
              <a:rPr lang="zh-CN" altLang="en-US" b="1" dirty="0">
                <a:solidFill>
                  <a:schemeClr val="bg1"/>
                </a:solidFill>
                <a:latin typeface="微软雅黑" panose="020B0503020204020204" charset="-122"/>
                <a:ea typeface="微软雅黑" panose="020B0503020204020204" charset="-122"/>
              </a:rPr>
              <a:t>修改</a:t>
            </a:r>
            <a:r>
              <a:rPr lang="zh-CN" altLang="en-US" b="1" dirty="0" smtClean="0">
                <a:solidFill>
                  <a:schemeClr val="bg1"/>
                </a:solidFill>
                <a:latin typeface="微软雅黑" panose="020B0503020204020204" charset="-122"/>
                <a:ea typeface="微软雅黑" panose="020B0503020204020204" charset="-122"/>
              </a:rPr>
              <a:t>后</a:t>
            </a:r>
            <a:endParaRPr lang="zh-CN" altLang="en-US" b="1" dirty="0">
              <a:solidFill>
                <a:schemeClr val="bg1"/>
              </a:solidFill>
              <a:latin typeface="微软雅黑" panose="020B0503020204020204" charset="-122"/>
              <a:ea typeface="微软雅黑" panose="020B0503020204020204" charset="-122"/>
            </a:endParaRPr>
          </a:p>
        </p:txBody>
      </p:sp>
      <p:sp>
        <p:nvSpPr>
          <p:cNvPr id="16" name="矩形 15"/>
          <p:cNvSpPr/>
          <p:nvPr/>
        </p:nvSpPr>
        <p:spPr>
          <a:xfrm>
            <a:off x="10807337" y="3657600"/>
            <a:ext cx="836023" cy="1584960"/>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a:off x="11398981" y="3474721"/>
            <a:ext cx="253088" cy="191588"/>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879819" y="3753395"/>
            <a:ext cx="553998" cy="1384663"/>
          </a:xfrm>
          <a:prstGeom prst="rect">
            <a:avLst/>
          </a:prstGeom>
          <a:noFill/>
        </p:spPr>
        <p:txBody>
          <a:bodyPr vert="eaVert" wrap="square" rtlCol="0">
            <a:spAutoFit/>
          </a:bodyPr>
          <a:lstStyle/>
          <a:p>
            <a:r>
              <a:rPr lang="zh-CN" altLang="en-US" sz="2400" b="1" dirty="0" smtClean="0">
                <a:solidFill>
                  <a:schemeClr val="bg1"/>
                </a:solidFill>
                <a:latin typeface="微软雅黑" panose="020B0503020204020204" charset="-122"/>
                <a:ea typeface="微软雅黑" panose="020B0503020204020204" charset="-122"/>
              </a:rPr>
              <a:t>工作经历</a:t>
            </a:r>
            <a:endParaRPr lang="zh-CN" altLang="en-US" sz="2400" b="1"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14532" y="6386401"/>
            <a:ext cx="671611" cy="365125"/>
          </a:xfrm>
        </p:spPr>
        <p:txBody>
          <a:bodyPr/>
          <a:lstStyle/>
          <a:p>
            <a:fld id="{AD9E1B02-3EE7-4CF1-8E7A-C928EE5E2AD9}" type="slidenum">
              <a:rPr lang="zh-CN" altLang="en-US" smtClean="0"/>
            </a:fld>
            <a:endParaRPr lang="zh-CN" altLang="en-US" dirty="0"/>
          </a:p>
        </p:txBody>
      </p:sp>
      <p:sp>
        <p:nvSpPr>
          <p:cNvPr id="4" name="文本框 3"/>
          <p:cNvSpPr txBox="1"/>
          <p:nvPr/>
        </p:nvSpPr>
        <p:spPr>
          <a:xfrm>
            <a:off x="330199" y="431800"/>
            <a:ext cx="5208451"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第五步：奖励情况</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6" name="Rectangle 3"/>
          <p:cNvSpPr txBox="1">
            <a:spLocks noChangeArrowheads="1"/>
          </p:cNvSpPr>
          <p:nvPr/>
        </p:nvSpPr>
        <p:spPr>
          <a:xfrm>
            <a:off x="5233124" y="2166706"/>
            <a:ext cx="6297024" cy="5321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solidFill>
                  <a:schemeClr val="tx1">
                    <a:lumMod val="65000"/>
                    <a:lumOff val="35000"/>
                  </a:schemeClr>
                </a:solidFill>
                <a:latin typeface="微软雅黑" panose="020B0503020204020204" charset="-122"/>
                <a:ea typeface="微软雅黑" panose="020B0503020204020204" charset="-122"/>
              </a:rPr>
              <a:t>获奖情况与目标职位相</a:t>
            </a:r>
            <a:r>
              <a:rPr lang="zh-CN" altLang="en-US" b="1" dirty="0" smtClean="0">
                <a:solidFill>
                  <a:srgbClr val="E67819"/>
                </a:solidFill>
                <a:latin typeface="微软雅黑" panose="020B0503020204020204" charset="-122"/>
                <a:ea typeface="微软雅黑" panose="020B0503020204020204" charset="-122"/>
              </a:rPr>
              <a:t>匹配</a:t>
            </a:r>
            <a:r>
              <a:rPr lang="zh-CN" altLang="en-US" b="1" dirty="0" smtClean="0">
                <a:solidFill>
                  <a:schemeClr val="tx1">
                    <a:lumMod val="65000"/>
                    <a:lumOff val="35000"/>
                  </a:schemeClr>
                </a:solidFill>
                <a:latin typeface="微软雅黑" panose="020B0503020204020204" charset="-122"/>
                <a:ea typeface="微软雅黑" panose="020B0503020204020204" charset="-122"/>
              </a:rPr>
              <a:t>，</a:t>
            </a:r>
            <a:r>
              <a:rPr lang="zh-CN" altLang="en-US" b="1" dirty="0" smtClean="0">
                <a:solidFill>
                  <a:srgbClr val="E67819"/>
                </a:solidFill>
                <a:latin typeface="微软雅黑" panose="020B0503020204020204" charset="-122"/>
                <a:ea typeface="微软雅黑" panose="020B0503020204020204" charset="-122"/>
              </a:rPr>
              <a:t>宁缺毋滥</a:t>
            </a:r>
            <a:endParaRPr lang="zh-CN" altLang="en-US" dirty="0" smtClean="0">
              <a:solidFill>
                <a:srgbClr val="E67819"/>
              </a:solidFill>
              <a:latin typeface="微软雅黑" panose="020B0503020204020204" charset="-122"/>
              <a:ea typeface="微软雅黑" panose="020B0503020204020204" charset="-122"/>
            </a:endParaRPr>
          </a:p>
        </p:txBody>
      </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6978" t="2540" r="9266" b="7175"/>
          <a:stretch>
            <a:fillRect/>
          </a:stretch>
        </p:blipFill>
        <p:spPr>
          <a:xfrm>
            <a:off x="470264" y="948509"/>
            <a:ext cx="2582146" cy="3344091"/>
          </a:xfrm>
          <a:prstGeom prst="rect">
            <a:avLst/>
          </a:prstGeom>
          <a:ln w="38100">
            <a:solidFill>
              <a:srgbClr val="B8B8B8"/>
            </a:solidFill>
          </a:ln>
          <a:effectLst>
            <a:outerShdw blurRad="50800" dist="38100" dir="2700000" algn="tl" rotWithShape="0">
              <a:prstClr val="black">
                <a:alpha val="40000"/>
              </a:prstClr>
            </a:outerShdw>
          </a:effectLst>
        </p:spPr>
      </p:pic>
      <p:grpSp>
        <p:nvGrpSpPr>
          <p:cNvPr id="12" name="组合 11"/>
          <p:cNvGrpSpPr/>
          <p:nvPr/>
        </p:nvGrpSpPr>
        <p:grpSpPr>
          <a:xfrm>
            <a:off x="3986108" y="1653680"/>
            <a:ext cx="7611534" cy="1074208"/>
            <a:chOff x="2328333" y="1419755"/>
            <a:chExt cx="7611534" cy="1074208"/>
          </a:xfrm>
        </p:grpSpPr>
        <p:sp>
          <p:nvSpPr>
            <p:cNvPr id="13" name="圆角矩形 12"/>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4" name="矩形 13"/>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984927" y="3016243"/>
            <a:ext cx="7611534" cy="1074208"/>
            <a:chOff x="2328333" y="1419755"/>
            <a:chExt cx="7611534" cy="1074208"/>
          </a:xfrm>
        </p:grpSpPr>
        <p:sp>
          <p:nvSpPr>
            <p:cNvPr id="16" name="圆角矩形 15"/>
            <p:cNvSpPr/>
            <p:nvPr/>
          </p:nvSpPr>
          <p:spPr>
            <a:xfrm>
              <a:off x="2328333" y="1634067"/>
              <a:ext cx="7611534" cy="859896"/>
            </a:xfrm>
            <a:prstGeom prst="roundRect">
              <a:avLst>
                <a:gd name="adj" fmla="val 6821"/>
              </a:avLst>
            </a:prstGeom>
            <a:noFill/>
            <a:ln>
              <a:solidFill>
                <a:srgbClr val="E67D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E67D1E"/>
                  </a:solidFill>
                </a:ln>
              </a:endParaRPr>
            </a:p>
          </p:txBody>
        </p:sp>
        <p:sp>
          <p:nvSpPr>
            <p:cNvPr id="17" name="矩形 16"/>
            <p:cNvSpPr/>
            <p:nvPr/>
          </p:nvSpPr>
          <p:spPr>
            <a:xfrm>
              <a:off x="2667001" y="1419755"/>
              <a:ext cx="1270000" cy="468303"/>
            </a:xfrm>
            <a:prstGeom prst="rect">
              <a:avLst/>
            </a:prstGeom>
            <a:solidFill>
              <a:srgbClr val="E67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5604963" y="3525391"/>
            <a:ext cx="5925185" cy="523220"/>
          </a:xfrm>
          <a:prstGeom prst="rect">
            <a:avLst/>
          </a:prstGeom>
          <a:noFill/>
        </p:spPr>
        <p:txBody>
          <a:bodyPr wrap="square" rtlCol="0">
            <a:spAutoFit/>
          </a:bodyPr>
          <a:lstStyle/>
          <a:p>
            <a:r>
              <a:rPr lang="zh-CN" altLang="en-US" sz="2800" dirty="0">
                <a:solidFill>
                  <a:schemeClr val="tx1">
                    <a:lumMod val="65000"/>
                    <a:lumOff val="35000"/>
                  </a:schemeClr>
                </a:solidFill>
                <a:latin typeface="微软雅黑" panose="020B0503020204020204" charset="-122"/>
                <a:ea typeface="微软雅黑" panose="020B0503020204020204" charset="-122"/>
              </a:rPr>
              <a:t>获奖情况标明获奖</a:t>
            </a:r>
            <a:r>
              <a:rPr lang="zh-CN" altLang="en-US" sz="2800" b="1" dirty="0">
                <a:solidFill>
                  <a:srgbClr val="E67819"/>
                </a:solidFill>
                <a:latin typeface="微软雅黑" panose="020B0503020204020204" charset="-122"/>
                <a:ea typeface="微软雅黑" panose="020B0503020204020204" charset="-122"/>
              </a:rPr>
              <a:t>级别或奖项含金量</a:t>
            </a:r>
            <a:endParaRPr lang="zh-CN" altLang="en-US" sz="2800" dirty="0">
              <a:solidFill>
                <a:srgbClr val="E67819"/>
              </a:solidFill>
              <a:latin typeface="微软雅黑" panose="020B0503020204020204" charset="-122"/>
              <a:ea typeface="微软雅黑" panose="020B0503020204020204" charset="-122"/>
            </a:endParaRPr>
          </a:p>
        </p:txBody>
      </p:sp>
      <p:sp>
        <p:nvSpPr>
          <p:cNvPr id="19" name="文本框 18"/>
          <p:cNvSpPr txBox="1"/>
          <p:nvPr/>
        </p:nvSpPr>
        <p:spPr>
          <a:xfrm>
            <a:off x="4255273" y="1661325"/>
            <a:ext cx="1424062"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charset="-122"/>
                <a:ea typeface="微软雅黑" panose="020B0503020204020204" charset="-122"/>
              </a:rPr>
              <a:t>相关原则</a:t>
            </a:r>
            <a:endParaRPr lang="zh-CN" altLang="en-US" sz="2400" dirty="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4262631" y="3016243"/>
            <a:ext cx="1490937"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charset="-122"/>
                <a:ea typeface="微软雅黑" panose="020B0503020204020204" charset="-122"/>
              </a:rPr>
              <a:t>写明级别</a:t>
            </a:r>
            <a:endParaRPr lang="zh-CN" altLang="en-US" sz="2400" dirty="0">
              <a:solidFill>
                <a:schemeClr val="bg1"/>
              </a:solidFill>
              <a:latin typeface="微软雅黑" panose="020B0503020204020204" charset="-122"/>
              <a:ea typeface="微软雅黑" panose="020B0503020204020204" charset="-122"/>
            </a:endParaRPr>
          </a:p>
        </p:txBody>
      </p:sp>
      <p:graphicFrame>
        <p:nvGraphicFramePr>
          <p:cNvPr id="21" name="表格 20"/>
          <p:cNvGraphicFramePr>
            <a:graphicFrameLocks noGrp="1"/>
          </p:cNvGraphicFramePr>
          <p:nvPr/>
        </p:nvGraphicFramePr>
        <p:xfrm>
          <a:off x="1111341" y="4587436"/>
          <a:ext cx="10485120" cy="1463040"/>
        </p:xfrm>
        <a:graphic>
          <a:graphicData uri="http://schemas.openxmlformats.org/drawingml/2006/table">
            <a:tbl>
              <a:tblPr firstRow="1" bandRow="1">
                <a:tableStyleId>{5C22544A-7EE6-4342-B048-85BDC9FD1C3A}</a:tableStyleId>
              </a:tblPr>
              <a:tblGrid>
                <a:gridCol w="548640"/>
                <a:gridCol w="7715793"/>
                <a:gridCol w="766354"/>
                <a:gridCol w="1454333"/>
              </a:tblGrid>
              <a:tr h="348314">
                <a:tc rowSpan="4">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000" b="1" dirty="0" smtClean="0">
                          <a:ea typeface="黑体" panose="02010609060101010101" pitchFamily="49" charset="-122"/>
                        </a:rPr>
                        <a:t>获奖情况</a:t>
                      </a:r>
                      <a:endParaRPr lang="zh-CN" altLang="en-US" sz="2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67819"/>
                    </a:solidFill>
                  </a:tcPr>
                </a:tc>
                <a:tc>
                  <a:txBody>
                    <a:bodyPr/>
                    <a:lstStyle/>
                    <a:p>
                      <a:r>
                        <a:rPr lang="zh-CN" altLang="en-US" sz="1800" dirty="0" smtClean="0">
                          <a:solidFill>
                            <a:schemeClr val="tx1">
                              <a:lumMod val="65000"/>
                              <a:lumOff val="35000"/>
                            </a:schemeClr>
                          </a:solidFill>
                          <a:latin typeface="微软雅黑" panose="020B0503020204020204" charset="-122"/>
                          <a:ea typeface="微软雅黑" panose="020B0503020204020204" charset="-122"/>
                        </a:rPr>
                        <a:t>云南省“优秀大学生”称号（全校获奖不足十人） </a:t>
                      </a:r>
                      <a:endParaRPr lang="zh-CN" altLang="en-US" dirty="0">
                        <a:solidFill>
                          <a:schemeClr val="tx1">
                            <a:lumMod val="65000"/>
                            <a:lumOff val="35000"/>
                          </a:schemeClr>
                        </a:solidFill>
                        <a:latin typeface="微软雅黑" panose="020B0503020204020204" charset="-122"/>
                        <a:ea typeface="微软雅黑" panose="020B050302020402020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r>
                        <a:rPr lang="en-US" altLang="zh-CN" sz="1800" dirty="0" smtClean="0">
                          <a:solidFill>
                            <a:schemeClr val="tx1">
                              <a:lumMod val="65000"/>
                              <a:lumOff val="35000"/>
                            </a:schemeClr>
                          </a:solidFill>
                          <a:latin typeface="微软雅黑" panose="020B0503020204020204" charset="-122"/>
                          <a:ea typeface="微软雅黑" panose="020B0503020204020204" charset="-122"/>
                        </a:rPr>
                        <a:t>1</a:t>
                      </a:r>
                      <a:r>
                        <a:rPr lang="zh-CN" altLang="en-US" sz="1800" dirty="0" smtClean="0">
                          <a:solidFill>
                            <a:schemeClr val="tx1">
                              <a:lumMod val="65000"/>
                              <a:lumOff val="35000"/>
                            </a:schemeClr>
                          </a:solidFill>
                          <a:latin typeface="微软雅黑" panose="020B0503020204020204" charset="-122"/>
                          <a:ea typeface="微软雅黑" panose="020B0503020204020204" charset="-122"/>
                        </a:rPr>
                        <a:t>次 </a:t>
                      </a:r>
                      <a:endParaRPr lang="zh-CN" altLang="en-US" dirty="0">
                        <a:solidFill>
                          <a:schemeClr val="tx1">
                            <a:lumMod val="65000"/>
                            <a:lumOff val="35000"/>
                          </a:schemeClr>
                        </a:solidFill>
                        <a:latin typeface="微软雅黑" panose="020B0503020204020204" charset="-122"/>
                        <a:ea typeface="微软雅黑" panose="020B050302020402020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dirty="0" smtClean="0">
                          <a:solidFill>
                            <a:schemeClr val="tx1">
                              <a:lumMod val="65000"/>
                              <a:lumOff val="35000"/>
                            </a:schemeClr>
                          </a:solidFill>
                          <a:latin typeface="微软雅黑" panose="020B0503020204020204" charset="-122"/>
                          <a:ea typeface="微软雅黑" panose="020B0503020204020204" charset="-122"/>
                        </a:rPr>
                        <a:t>2010</a:t>
                      </a:r>
                      <a:r>
                        <a:rPr lang="zh-CN" altLang="en-US" sz="1800" dirty="0" smtClean="0">
                          <a:solidFill>
                            <a:schemeClr val="tx1">
                              <a:lumMod val="65000"/>
                              <a:lumOff val="35000"/>
                            </a:schemeClr>
                          </a:solidFill>
                          <a:latin typeface="微软雅黑" panose="020B0503020204020204" charset="-122"/>
                          <a:ea typeface="微软雅黑" panose="020B0503020204020204" charset="-122"/>
                        </a:rPr>
                        <a:t>年</a:t>
                      </a:r>
                      <a:r>
                        <a:rPr lang="en-US" altLang="zh-CN" sz="1800" dirty="0" smtClean="0">
                          <a:solidFill>
                            <a:schemeClr val="tx1">
                              <a:lumMod val="65000"/>
                              <a:lumOff val="35000"/>
                            </a:schemeClr>
                          </a:solidFill>
                          <a:latin typeface="微软雅黑" panose="020B0503020204020204" charset="-122"/>
                          <a:ea typeface="微软雅黑" panose="020B0503020204020204" charset="-122"/>
                        </a:rPr>
                        <a:t>3</a:t>
                      </a:r>
                      <a:r>
                        <a:rPr lang="zh-CN" altLang="en-US" sz="1800" dirty="0" smtClean="0">
                          <a:solidFill>
                            <a:schemeClr val="tx1">
                              <a:lumMod val="65000"/>
                              <a:lumOff val="35000"/>
                            </a:schemeClr>
                          </a:solidFill>
                          <a:latin typeface="微软雅黑" panose="020B0503020204020204" charset="-122"/>
                          <a:ea typeface="微软雅黑" panose="020B0503020204020204" charset="-122"/>
                        </a:rPr>
                        <a:t>月</a:t>
                      </a:r>
                      <a:endParaRPr lang="zh-CN" altLang="en-US" sz="1800" dirty="0" smtClean="0">
                        <a:solidFill>
                          <a:schemeClr val="tx1">
                            <a:lumMod val="65000"/>
                            <a:lumOff val="35000"/>
                          </a:schemeClr>
                        </a:solidFill>
                        <a:latin typeface="微软雅黑" panose="020B0503020204020204" charset="-122"/>
                        <a:ea typeface="微软雅黑" panose="020B0503020204020204"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r>
              <a:tr h="348314">
                <a:tc vMerge="1">
                  <a:tcPr/>
                </a:tc>
                <a:tc>
                  <a:txBody>
                    <a:bodyPr/>
                    <a:lstStyle/>
                    <a:p>
                      <a:r>
                        <a:rPr lang="zh-CN" altLang="en-US" sz="1800" b="1" dirty="0" smtClean="0">
                          <a:solidFill>
                            <a:schemeClr val="tx1">
                              <a:lumMod val="65000"/>
                              <a:lumOff val="35000"/>
                            </a:schemeClr>
                          </a:solidFill>
                          <a:latin typeface="微软雅黑" panose="020B0503020204020204" charset="-122"/>
                          <a:ea typeface="微软雅黑" panose="020B0503020204020204" charset="-122"/>
                        </a:rPr>
                        <a:t>曲靖师范学院优秀学生奖学金（奖励班级排名前</a:t>
                      </a:r>
                      <a:r>
                        <a:rPr lang="en-US" altLang="zh-CN" sz="1800" b="1" dirty="0" smtClean="0">
                          <a:solidFill>
                            <a:schemeClr val="tx1">
                              <a:lumMod val="65000"/>
                              <a:lumOff val="35000"/>
                            </a:schemeClr>
                          </a:solidFill>
                          <a:latin typeface="微软雅黑" panose="020B0503020204020204" charset="-122"/>
                          <a:ea typeface="微软雅黑" panose="020B0503020204020204" charset="-122"/>
                        </a:rPr>
                        <a:t>5%</a:t>
                      </a:r>
                      <a:r>
                        <a:rPr lang="zh-CN" altLang="en-US" sz="1800" b="1" dirty="0" smtClean="0">
                          <a:solidFill>
                            <a:schemeClr val="tx1">
                              <a:lumMod val="65000"/>
                              <a:lumOff val="35000"/>
                            </a:schemeClr>
                          </a:solidFill>
                          <a:latin typeface="微软雅黑" panose="020B0503020204020204" charset="-122"/>
                          <a:ea typeface="微软雅黑" panose="020B0503020204020204" charset="-122"/>
                        </a:rPr>
                        <a:t>学生）</a:t>
                      </a:r>
                      <a:endParaRPr lang="zh-CN" altLang="en-US" b="1" dirty="0">
                        <a:solidFill>
                          <a:schemeClr val="tx1">
                            <a:lumMod val="65000"/>
                            <a:lumOff val="35000"/>
                          </a:schemeClr>
                        </a:solidFill>
                        <a:latin typeface="微软雅黑" panose="020B0503020204020204" charset="-122"/>
                        <a:ea typeface="微软雅黑" panose="020B0503020204020204" charset="-122"/>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800" b="1" dirty="0" smtClean="0">
                          <a:solidFill>
                            <a:schemeClr val="tx1">
                              <a:lumMod val="65000"/>
                              <a:lumOff val="35000"/>
                            </a:schemeClr>
                          </a:solidFill>
                          <a:latin typeface="微软雅黑" panose="020B0503020204020204" charset="-122"/>
                          <a:ea typeface="微软雅黑" panose="020B0503020204020204" charset="-122"/>
                        </a:rPr>
                        <a:t>2</a:t>
                      </a:r>
                      <a:r>
                        <a:rPr lang="zh-CN" altLang="en-US" sz="1800" b="1" dirty="0" smtClean="0">
                          <a:solidFill>
                            <a:schemeClr val="tx1">
                              <a:lumMod val="65000"/>
                              <a:lumOff val="35000"/>
                            </a:schemeClr>
                          </a:solidFill>
                          <a:latin typeface="微软雅黑" panose="020B0503020204020204" charset="-122"/>
                          <a:ea typeface="微软雅黑" panose="020B0503020204020204" charset="-122"/>
                        </a:rPr>
                        <a:t>次</a:t>
                      </a:r>
                      <a:endParaRPr lang="zh-CN" altLang="en-US" b="1" dirty="0">
                        <a:solidFill>
                          <a:schemeClr val="tx1">
                            <a:lumMod val="65000"/>
                            <a:lumOff val="35000"/>
                          </a:schemeClr>
                        </a:solidFill>
                        <a:latin typeface="微软雅黑" panose="020B0503020204020204" charset="-122"/>
                        <a:ea typeface="微软雅黑" panose="020B0503020204020204"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smtClean="0">
                          <a:solidFill>
                            <a:schemeClr val="tx1">
                              <a:lumMod val="65000"/>
                              <a:lumOff val="35000"/>
                            </a:schemeClr>
                          </a:solidFill>
                          <a:latin typeface="微软雅黑" panose="020B0503020204020204" charset="-122"/>
                          <a:ea typeface="微软雅黑" panose="020B0503020204020204" charset="-122"/>
                        </a:rPr>
                        <a:t>2009-2010</a:t>
                      </a:r>
                      <a:endParaRPr lang="zh-CN" altLang="en-US" b="1" dirty="0">
                        <a:solidFill>
                          <a:schemeClr val="tx1">
                            <a:lumMod val="65000"/>
                            <a:lumOff val="35000"/>
                          </a:schemeClr>
                        </a:solidFill>
                        <a:latin typeface="微软雅黑" panose="020B0503020204020204" charset="-122"/>
                        <a:ea typeface="微软雅黑" panose="020B0503020204020204"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r>
              <a:tr h="348314">
                <a:tc vMerge="1">
                  <a:tcPr/>
                </a:tc>
                <a:tc>
                  <a:txBody>
                    <a:bodyPr/>
                    <a:lstStyle/>
                    <a:p>
                      <a:r>
                        <a:rPr lang="zh-CN" altLang="en-US" sz="1800" b="1" dirty="0" smtClean="0">
                          <a:solidFill>
                            <a:schemeClr val="tx1">
                              <a:lumMod val="65000"/>
                              <a:lumOff val="35000"/>
                            </a:schemeClr>
                          </a:solidFill>
                          <a:latin typeface="微软雅黑" panose="020B0503020204020204" charset="-122"/>
                          <a:ea typeface="微软雅黑" panose="020B0503020204020204" charset="-122"/>
                        </a:rPr>
                        <a:t>曲靖师范学院优秀学生干部（全校获奖比例不足千分之二） </a:t>
                      </a:r>
                      <a:endParaRPr lang="zh-CN" altLang="en-US" b="1" dirty="0">
                        <a:solidFill>
                          <a:schemeClr val="tx1">
                            <a:lumMod val="65000"/>
                            <a:lumOff val="35000"/>
                          </a:schemeClr>
                        </a:solidFill>
                        <a:latin typeface="微软雅黑" panose="020B0503020204020204" charset="-122"/>
                        <a:ea typeface="微软雅黑" panose="020B0503020204020204" charset="-122"/>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US" altLang="zh-CN" sz="1800" b="1" dirty="0" smtClean="0">
                          <a:solidFill>
                            <a:schemeClr val="tx1">
                              <a:lumMod val="65000"/>
                              <a:lumOff val="35000"/>
                            </a:schemeClr>
                          </a:solidFill>
                          <a:latin typeface="微软雅黑" panose="020B0503020204020204" charset="-122"/>
                          <a:ea typeface="微软雅黑" panose="020B0503020204020204" charset="-122"/>
                        </a:rPr>
                        <a:t>1</a:t>
                      </a:r>
                      <a:r>
                        <a:rPr lang="zh-CN" altLang="en-US" sz="1800" b="1" dirty="0" smtClean="0">
                          <a:solidFill>
                            <a:schemeClr val="tx1">
                              <a:lumMod val="65000"/>
                              <a:lumOff val="35000"/>
                            </a:schemeClr>
                          </a:solidFill>
                          <a:latin typeface="微软雅黑" panose="020B0503020204020204" charset="-122"/>
                          <a:ea typeface="微软雅黑" panose="020B0503020204020204" charset="-122"/>
                        </a:rPr>
                        <a:t>次</a:t>
                      </a:r>
                      <a:endParaRPr lang="zh-CN" altLang="en-US" b="1" dirty="0">
                        <a:solidFill>
                          <a:schemeClr val="tx1">
                            <a:lumMod val="65000"/>
                            <a:lumOff val="35000"/>
                          </a:schemeClr>
                        </a:solidFill>
                        <a:latin typeface="微软雅黑" panose="020B0503020204020204" charset="-122"/>
                        <a:ea typeface="微软雅黑" panose="020B050302020402020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US" altLang="zh-CN" sz="1800" b="1" dirty="0" smtClean="0">
                          <a:solidFill>
                            <a:schemeClr val="tx1">
                              <a:lumMod val="65000"/>
                              <a:lumOff val="35000"/>
                            </a:schemeClr>
                          </a:solidFill>
                          <a:latin typeface="微软雅黑" panose="020B0503020204020204" charset="-122"/>
                          <a:ea typeface="微软雅黑" panose="020B0503020204020204" charset="-122"/>
                        </a:rPr>
                        <a:t>2007</a:t>
                      </a:r>
                      <a:r>
                        <a:rPr lang="zh-CN" altLang="en-US" sz="1800" b="1" dirty="0" smtClean="0">
                          <a:solidFill>
                            <a:schemeClr val="tx1">
                              <a:lumMod val="65000"/>
                              <a:lumOff val="35000"/>
                            </a:schemeClr>
                          </a:solidFill>
                          <a:latin typeface="微软雅黑" panose="020B0503020204020204" charset="-122"/>
                          <a:ea typeface="微软雅黑" panose="020B0503020204020204" charset="-122"/>
                        </a:rPr>
                        <a:t>年</a:t>
                      </a:r>
                      <a:r>
                        <a:rPr lang="en-US" altLang="zh-CN" sz="1800" b="1" dirty="0" smtClean="0">
                          <a:solidFill>
                            <a:schemeClr val="tx1">
                              <a:lumMod val="65000"/>
                              <a:lumOff val="35000"/>
                            </a:schemeClr>
                          </a:solidFill>
                          <a:latin typeface="微软雅黑" panose="020B0503020204020204" charset="-122"/>
                          <a:ea typeface="微软雅黑" panose="020B0503020204020204" charset="-122"/>
                        </a:rPr>
                        <a:t>5</a:t>
                      </a:r>
                      <a:r>
                        <a:rPr lang="zh-CN" altLang="en-US" sz="1800" b="1" dirty="0" smtClean="0">
                          <a:solidFill>
                            <a:schemeClr val="tx1">
                              <a:lumMod val="65000"/>
                              <a:lumOff val="35000"/>
                            </a:schemeClr>
                          </a:solidFill>
                          <a:latin typeface="微软雅黑" panose="020B0503020204020204" charset="-122"/>
                          <a:ea typeface="微软雅黑" panose="020B0503020204020204" charset="-122"/>
                        </a:rPr>
                        <a:t>月</a:t>
                      </a:r>
                      <a:endParaRPr lang="zh-CN" altLang="en-US" b="1" dirty="0">
                        <a:solidFill>
                          <a:schemeClr val="tx1">
                            <a:lumMod val="65000"/>
                            <a:lumOff val="35000"/>
                          </a:schemeClr>
                        </a:solidFill>
                        <a:latin typeface="微软雅黑" panose="020B0503020204020204" charset="-122"/>
                        <a:ea typeface="微软雅黑" panose="020B050302020402020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r>
              <a:tr h="302376">
                <a:tc vMerge="1">
                  <a:tcPr/>
                </a:tc>
                <a:tc>
                  <a:txBody>
                    <a:bodyPr/>
                    <a:lstStyle/>
                    <a:p>
                      <a:r>
                        <a:rPr lang="zh-CN" altLang="en-US" sz="1800" b="1" dirty="0" smtClean="0">
                          <a:solidFill>
                            <a:schemeClr val="tx1">
                              <a:lumMod val="65000"/>
                              <a:lumOff val="35000"/>
                            </a:schemeClr>
                          </a:solidFill>
                          <a:latin typeface="微软雅黑" panose="020B0503020204020204" charset="-122"/>
                          <a:ea typeface="微软雅黑" panose="020B0503020204020204" charset="-122"/>
                        </a:rPr>
                        <a:t>全国中学生英语能力竞赛云南赛区二等奖（全省</a:t>
                      </a:r>
                      <a:r>
                        <a:rPr lang="en-US" altLang="zh-CN" sz="1800" b="1" dirty="0" smtClean="0">
                          <a:solidFill>
                            <a:schemeClr val="tx1">
                              <a:lumMod val="65000"/>
                              <a:lumOff val="35000"/>
                            </a:schemeClr>
                          </a:solidFill>
                          <a:latin typeface="微软雅黑" panose="020B0503020204020204" charset="-122"/>
                          <a:ea typeface="微软雅黑" panose="020B0503020204020204" charset="-122"/>
                        </a:rPr>
                        <a:t>30</a:t>
                      </a:r>
                      <a:r>
                        <a:rPr lang="zh-CN" altLang="en-US" sz="1800" b="1" dirty="0" smtClean="0">
                          <a:solidFill>
                            <a:schemeClr val="tx1">
                              <a:lumMod val="65000"/>
                              <a:lumOff val="35000"/>
                            </a:schemeClr>
                          </a:solidFill>
                          <a:latin typeface="微软雅黑" panose="020B0503020204020204" charset="-122"/>
                          <a:ea typeface="微软雅黑" panose="020B0503020204020204" charset="-122"/>
                        </a:rPr>
                        <a:t>万人参赛，</a:t>
                      </a:r>
                      <a:r>
                        <a:rPr lang="en-US" altLang="zh-CN" sz="1800" b="1" dirty="0" smtClean="0">
                          <a:solidFill>
                            <a:schemeClr val="tx1">
                              <a:lumMod val="65000"/>
                              <a:lumOff val="35000"/>
                            </a:schemeClr>
                          </a:solidFill>
                          <a:latin typeface="微软雅黑" panose="020B0503020204020204" charset="-122"/>
                          <a:ea typeface="微软雅黑" panose="020B0503020204020204" charset="-122"/>
                        </a:rPr>
                        <a:t>25</a:t>
                      </a:r>
                      <a:r>
                        <a:rPr lang="zh-CN" altLang="en-US" sz="1800" b="1" dirty="0" smtClean="0">
                          <a:solidFill>
                            <a:schemeClr val="tx1">
                              <a:lumMod val="65000"/>
                              <a:lumOff val="35000"/>
                            </a:schemeClr>
                          </a:solidFill>
                          <a:latin typeface="微软雅黑" panose="020B0503020204020204" charset="-122"/>
                          <a:ea typeface="微软雅黑" panose="020B0503020204020204" charset="-122"/>
                        </a:rPr>
                        <a:t>人获奖）</a:t>
                      </a:r>
                      <a:endParaRPr lang="zh-CN" altLang="en-US" b="1" dirty="0">
                        <a:solidFill>
                          <a:schemeClr val="tx1">
                            <a:lumMod val="65000"/>
                            <a:lumOff val="35000"/>
                          </a:schemeClr>
                        </a:solidFill>
                        <a:latin typeface="微软雅黑" panose="020B0503020204020204" charset="-122"/>
                        <a:ea typeface="微软雅黑" panose="020B0503020204020204" charset="-122"/>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b="1" dirty="0" smtClean="0">
                          <a:solidFill>
                            <a:schemeClr val="tx1">
                              <a:lumMod val="65000"/>
                              <a:lumOff val="35000"/>
                            </a:schemeClr>
                          </a:solidFill>
                          <a:latin typeface="微软雅黑" panose="020B0503020204020204" charset="-122"/>
                          <a:ea typeface="微软雅黑" panose="020B0503020204020204" charset="-122"/>
                        </a:rPr>
                        <a:t>1</a:t>
                      </a:r>
                      <a:r>
                        <a:rPr lang="zh-CN" altLang="en-US" sz="1800" b="1" dirty="0" smtClean="0">
                          <a:solidFill>
                            <a:schemeClr val="tx1">
                              <a:lumMod val="65000"/>
                              <a:lumOff val="35000"/>
                            </a:schemeClr>
                          </a:solidFill>
                          <a:latin typeface="微软雅黑" panose="020B0503020204020204" charset="-122"/>
                          <a:ea typeface="微软雅黑" panose="020B0503020204020204" charset="-122"/>
                        </a:rPr>
                        <a:t>次</a:t>
                      </a:r>
                      <a:endParaRPr lang="zh-CN" altLang="en-US" b="1" dirty="0">
                        <a:solidFill>
                          <a:schemeClr val="tx1">
                            <a:lumMod val="65000"/>
                            <a:lumOff val="35000"/>
                          </a:schemeClr>
                        </a:solidFill>
                        <a:latin typeface="微软雅黑" panose="020B0503020204020204" charset="-122"/>
                        <a:ea typeface="微软雅黑" panose="020B050302020402020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r>
                        <a:rPr lang="en-US" altLang="zh-CN" sz="1800" b="1" dirty="0" smtClean="0">
                          <a:solidFill>
                            <a:schemeClr val="tx1">
                              <a:lumMod val="65000"/>
                              <a:lumOff val="35000"/>
                            </a:schemeClr>
                          </a:solidFill>
                          <a:latin typeface="微软雅黑" panose="020B0503020204020204" charset="-122"/>
                          <a:ea typeface="微软雅黑" panose="020B0503020204020204" charset="-122"/>
                        </a:rPr>
                        <a:t>2003</a:t>
                      </a:r>
                      <a:r>
                        <a:rPr lang="zh-CN" altLang="en-US" sz="1800" b="1" dirty="0" smtClean="0">
                          <a:solidFill>
                            <a:schemeClr val="tx1">
                              <a:lumMod val="65000"/>
                              <a:lumOff val="35000"/>
                            </a:schemeClr>
                          </a:solidFill>
                          <a:latin typeface="微软雅黑" panose="020B0503020204020204" charset="-122"/>
                          <a:ea typeface="微软雅黑" panose="020B0503020204020204" charset="-122"/>
                        </a:rPr>
                        <a:t>年</a:t>
                      </a:r>
                      <a:endParaRPr lang="zh-CN" altLang="en-US" b="1" dirty="0">
                        <a:solidFill>
                          <a:schemeClr val="tx1">
                            <a:lumMod val="65000"/>
                            <a:lumOff val="35000"/>
                          </a:schemeClr>
                        </a:solidFill>
                        <a:latin typeface="微软雅黑" panose="020B0503020204020204" charset="-122"/>
                        <a:ea typeface="微软雅黑" panose="020B050302020402020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r>
            </a:tbl>
          </a:graphicData>
        </a:graphic>
      </p:graphicFrame>
      <p:grpSp>
        <p:nvGrpSpPr>
          <p:cNvPr id="25" name="组合 24"/>
          <p:cNvGrpSpPr/>
          <p:nvPr/>
        </p:nvGrpSpPr>
        <p:grpSpPr>
          <a:xfrm rot="1317313">
            <a:off x="371546" y="5886311"/>
            <a:ext cx="1193075" cy="452605"/>
            <a:chOff x="400594" y="6061406"/>
            <a:chExt cx="1193075" cy="452605"/>
          </a:xfrm>
        </p:grpSpPr>
        <p:sp>
          <p:nvSpPr>
            <p:cNvPr id="23" name="上凸带形 22"/>
            <p:cNvSpPr/>
            <p:nvPr/>
          </p:nvSpPr>
          <p:spPr>
            <a:xfrm>
              <a:off x="400594" y="6078583"/>
              <a:ext cx="1193075" cy="435428"/>
            </a:xfrm>
            <a:prstGeom prst="ribbon2">
              <a:avLst>
                <a:gd name="adj1" fmla="val 11008"/>
                <a:gd name="adj2" fmla="val 66058"/>
              </a:avLst>
            </a:prstGeom>
            <a:solidFill>
              <a:schemeClr val="accent5">
                <a:lumMod val="50000"/>
              </a:schemeClr>
            </a:solid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66204" y="6061406"/>
              <a:ext cx="753292" cy="400110"/>
            </a:xfrm>
            <a:prstGeom prst="rect">
              <a:avLst/>
            </a:prstGeom>
            <a:noFill/>
          </p:spPr>
          <p:txBody>
            <a:bodyPr wrap="square" rtlCol="0">
              <a:spAutoFit/>
            </a:bodyPr>
            <a:lstStyle/>
            <a:p>
              <a:r>
                <a:rPr lang="zh-CN" altLang="en-US" sz="2000" dirty="0" smtClean="0">
                  <a:solidFill>
                    <a:schemeClr val="bg1"/>
                  </a:solidFill>
                  <a:latin typeface="华康俪金黑W8(P)" panose="020B0800000000000000" pitchFamily="34" charset="-122"/>
                  <a:ea typeface="华康俪金黑W8(P)" panose="020B0800000000000000" pitchFamily="34" charset="-122"/>
                </a:rPr>
                <a:t>栗子</a:t>
              </a:r>
              <a:endParaRPr lang="zh-CN" altLang="en-US" sz="2000" dirty="0">
                <a:solidFill>
                  <a:schemeClr val="bg1"/>
                </a:solidFill>
                <a:latin typeface="华康俪金黑W8(P)" panose="020B0800000000000000" pitchFamily="34" charset="-122"/>
                <a:ea typeface="华康俪金黑W8(P)"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05581" y="6361242"/>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第六步：英语</a:t>
            </a:r>
            <a:r>
              <a:rPr lang="zh-CN" altLang="en-US" sz="2800" b="1" dirty="0">
                <a:solidFill>
                  <a:schemeClr val="tx1">
                    <a:lumMod val="65000"/>
                    <a:lumOff val="35000"/>
                  </a:schemeClr>
                </a:solidFill>
                <a:latin typeface="微软雅黑" panose="020B0503020204020204" charset="-122"/>
                <a:ea typeface="微软雅黑" panose="020B0503020204020204" charset="-122"/>
              </a:rPr>
              <a:t>、计算机和其他技能 </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nvGraphicFramePr>
        <p:xfrm>
          <a:off x="1532467" y="4580999"/>
          <a:ext cx="8365911" cy="1656080"/>
        </p:xfrm>
        <a:graphic>
          <a:graphicData uri="http://schemas.openxmlformats.org/drawingml/2006/table">
            <a:tbl>
              <a:tblPr firstRow="1" bandRow="1">
                <a:tableStyleId>{2D5ABB26-0587-4C30-8999-92F81FD0307C}</a:tableStyleId>
              </a:tblPr>
              <a:tblGrid>
                <a:gridCol w="965199"/>
                <a:gridCol w="7400712"/>
              </a:tblGrid>
              <a:tr h="370840">
                <a:tc rowSpan="3">
                  <a:txBody>
                    <a:bodyPr/>
                    <a:lstStyle/>
                    <a:p>
                      <a:endParaRPr lang="zh-CN" altLang="en-US" dirty="0">
                        <a:ln>
                          <a:noFill/>
                        </a:ln>
                      </a:endParaRPr>
                    </a:p>
                  </a:txBody>
                  <a:tcPr>
                    <a:lnL w="38100" cap="flat" cmpd="sng" algn="ctr">
                      <a:solidFill>
                        <a:srgbClr val="E67D1E"/>
                      </a:solidFill>
                      <a:prstDash val="solid"/>
                      <a:round/>
                      <a:headEnd type="none" w="med" len="med"/>
                      <a:tailEnd type="none" w="med" len="med"/>
                    </a:lnL>
                    <a:lnR w="38100" cap="flat" cmpd="sng" algn="ctr">
                      <a:solidFill>
                        <a:srgbClr val="E67D1E"/>
                      </a:solidFill>
                      <a:prstDash val="solid"/>
                      <a:round/>
                      <a:headEnd type="none" w="med" len="med"/>
                      <a:tailEnd type="none" w="med" len="med"/>
                    </a:lnR>
                    <a:lnT w="38100" cap="flat" cmpd="sng" algn="ctr">
                      <a:solidFill>
                        <a:srgbClr val="E67D1E"/>
                      </a:solidFill>
                      <a:prstDash val="solid"/>
                      <a:round/>
                      <a:headEnd type="none" w="med" len="med"/>
                      <a:tailEnd type="none" w="med" len="med"/>
                    </a:lnT>
                    <a:lnB w="38100" cap="flat" cmpd="sng" algn="ctr">
                      <a:solidFill>
                        <a:srgbClr val="E67D1E"/>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ln>
                            <a:noFill/>
                          </a:ln>
                          <a:solidFill>
                            <a:srgbClr val="FF0000"/>
                          </a:solidFill>
                          <a:latin typeface="微软雅黑" panose="020B0503020204020204" charset="-122"/>
                          <a:ea typeface="微软雅黑" panose="020B0503020204020204" charset="-122"/>
                        </a:rPr>
                        <a:t>英语</a:t>
                      </a:r>
                      <a:r>
                        <a:rPr lang="zh-CN" altLang="en-US" dirty="0" smtClean="0">
                          <a:ln>
                            <a:noFill/>
                          </a:ln>
                          <a:solidFill>
                            <a:schemeClr val="tx1">
                              <a:lumMod val="65000"/>
                              <a:lumOff val="35000"/>
                            </a:schemeClr>
                          </a:solidFill>
                          <a:latin typeface="微软雅黑" panose="020B0503020204020204" charset="-122"/>
                          <a:ea typeface="微软雅黑" panose="020B0503020204020204" charset="-122"/>
                        </a:rPr>
                        <a:t>：</a:t>
                      </a:r>
                      <a:r>
                        <a:rPr lang="en-US" altLang="zh-CN" dirty="0" smtClean="0">
                          <a:ln>
                            <a:noFill/>
                          </a:ln>
                          <a:solidFill>
                            <a:schemeClr val="tx1">
                              <a:lumMod val="65000"/>
                              <a:lumOff val="35000"/>
                            </a:schemeClr>
                          </a:solidFill>
                          <a:latin typeface="微软雅黑" panose="020B0503020204020204" charset="-122"/>
                          <a:ea typeface="微软雅黑" panose="020B0503020204020204" charset="-122"/>
                        </a:rPr>
                        <a:t>CET-4 </a:t>
                      </a:r>
                      <a:r>
                        <a:rPr lang="zh-CN" altLang="en-US" dirty="0" smtClean="0">
                          <a:ln>
                            <a:noFill/>
                          </a:ln>
                          <a:solidFill>
                            <a:schemeClr val="tx1">
                              <a:lumMod val="65000"/>
                              <a:lumOff val="35000"/>
                            </a:schemeClr>
                          </a:solidFill>
                          <a:latin typeface="微软雅黑" panose="020B0503020204020204" charset="-122"/>
                          <a:ea typeface="微软雅黑" panose="020B0503020204020204" charset="-122"/>
                        </a:rPr>
                        <a:t>（</a:t>
                      </a:r>
                      <a:r>
                        <a:rPr lang="en-US" altLang="zh-CN" dirty="0" smtClean="0">
                          <a:ln>
                            <a:noFill/>
                          </a:ln>
                          <a:solidFill>
                            <a:schemeClr val="tx1">
                              <a:lumMod val="65000"/>
                              <a:lumOff val="35000"/>
                            </a:schemeClr>
                          </a:solidFill>
                          <a:latin typeface="微软雅黑" panose="020B0503020204020204" charset="-122"/>
                          <a:ea typeface="微软雅黑" panose="020B0503020204020204" charset="-122"/>
                        </a:rPr>
                        <a:t>464</a:t>
                      </a:r>
                      <a:r>
                        <a:rPr lang="zh-CN" altLang="en-US" dirty="0" smtClean="0">
                          <a:ln>
                            <a:noFill/>
                          </a:ln>
                          <a:solidFill>
                            <a:schemeClr val="tx1">
                              <a:lumMod val="65000"/>
                              <a:lumOff val="35000"/>
                            </a:schemeClr>
                          </a:solidFill>
                          <a:latin typeface="微软雅黑" panose="020B0503020204020204" charset="-122"/>
                          <a:ea typeface="微软雅黑" panose="020B0503020204020204" charset="-122"/>
                        </a:rPr>
                        <a:t>分），较强的英语听说读写能力。能阅读</a:t>
                      </a:r>
                      <a:r>
                        <a:rPr lang="en-US" altLang="zh-CN" dirty="0" smtClean="0">
                          <a:ln>
                            <a:noFill/>
                          </a:ln>
                          <a:solidFill>
                            <a:schemeClr val="tx1">
                              <a:lumMod val="65000"/>
                              <a:lumOff val="35000"/>
                            </a:schemeClr>
                          </a:solidFill>
                          <a:latin typeface="微软雅黑" panose="020B0503020204020204" charset="-122"/>
                          <a:ea typeface="微软雅黑" panose="020B0503020204020204" charset="-122"/>
                        </a:rPr>
                        <a:t>…</a:t>
                      </a:r>
                      <a:r>
                        <a:rPr lang="zh-CN" altLang="en-US" dirty="0" smtClean="0">
                          <a:ln>
                            <a:noFill/>
                          </a:ln>
                          <a:solidFill>
                            <a:schemeClr val="tx1">
                              <a:lumMod val="65000"/>
                              <a:lumOff val="35000"/>
                            </a:schemeClr>
                          </a:solidFill>
                          <a:latin typeface="微软雅黑" panose="020B0503020204020204" charset="-122"/>
                          <a:ea typeface="微软雅黑" panose="020B0503020204020204" charset="-122"/>
                        </a:rPr>
                        <a:t>翻译</a:t>
                      </a:r>
                      <a:r>
                        <a:rPr lang="en-US" altLang="zh-CN" dirty="0" smtClean="0">
                          <a:ln>
                            <a:noFill/>
                          </a:ln>
                          <a:solidFill>
                            <a:schemeClr val="tx1">
                              <a:lumMod val="65000"/>
                              <a:lumOff val="35000"/>
                            </a:schemeClr>
                          </a:solidFill>
                          <a:latin typeface="微软雅黑" panose="020B0503020204020204" charset="-122"/>
                          <a:ea typeface="微软雅黑" panose="020B0503020204020204" charset="-122"/>
                        </a:rPr>
                        <a:t>…</a:t>
                      </a:r>
                      <a:endParaRPr lang="zh-CN" altLang="en-US" dirty="0">
                        <a:ln>
                          <a:noFill/>
                        </a:ln>
                        <a:solidFill>
                          <a:schemeClr val="tx1">
                            <a:lumMod val="65000"/>
                            <a:lumOff val="35000"/>
                          </a:schemeClr>
                        </a:solidFill>
                        <a:latin typeface="微软雅黑" panose="020B0503020204020204" charset="-122"/>
                        <a:ea typeface="微软雅黑" panose="020B0503020204020204" charset="-122"/>
                      </a:endParaRPr>
                    </a:p>
                  </a:txBody>
                  <a:tcPr>
                    <a:lnL w="38100" cap="flat" cmpd="sng" algn="ctr">
                      <a:solidFill>
                        <a:srgbClr val="E67D1E"/>
                      </a:solidFill>
                      <a:prstDash val="solid"/>
                      <a:round/>
                      <a:headEnd type="none" w="med" len="med"/>
                      <a:tailEnd type="none" w="med" len="med"/>
                    </a:lnL>
                    <a:lnR w="38100" cap="flat" cmpd="sng" algn="ctr">
                      <a:solidFill>
                        <a:srgbClr val="E67D1E"/>
                      </a:solidFill>
                      <a:prstDash val="solid"/>
                      <a:round/>
                      <a:headEnd type="none" w="med" len="med"/>
                      <a:tailEnd type="none" w="med" len="med"/>
                    </a:lnR>
                    <a:lnT w="38100" cap="flat" cmpd="sng" algn="ctr">
                      <a:solidFill>
                        <a:srgbClr val="E67D1E"/>
                      </a:solidFill>
                      <a:prstDash val="solid"/>
                      <a:round/>
                      <a:headEnd type="none" w="med" len="med"/>
                      <a:tailEnd type="none" w="med" len="med"/>
                    </a:lnT>
                    <a:lnB w="38100" cap="flat" cmpd="sng" algn="ctr">
                      <a:solidFill>
                        <a:srgbClr val="E67D1E"/>
                      </a:solidFill>
                      <a:prstDash val="solid"/>
                      <a:round/>
                      <a:headEnd type="none" w="med" len="med"/>
                      <a:tailEnd type="none" w="med" len="med"/>
                    </a:lnB>
                    <a:solidFill>
                      <a:schemeClr val="accent2">
                        <a:lumMod val="40000"/>
                        <a:lumOff val="60000"/>
                      </a:schemeClr>
                    </a:solidFill>
                  </a:tcPr>
                </a:tc>
              </a:tr>
              <a:tr h="370840">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smtClean="0">
                          <a:ln>
                            <a:noFill/>
                          </a:ln>
                          <a:solidFill>
                            <a:srgbClr val="FF0000"/>
                          </a:solidFill>
                          <a:latin typeface="微软雅黑" panose="020B0503020204020204" charset="-122"/>
                          <a:ea typeface="微软雅黑" panose="020B0503020204020204" charset="-122"/>
                          <a:cs typeface="+mn-cs"/>
                        </a:rPr>
                        <a:t>计算机</a:t>
                      </a:r>
                      <a:r>
                        <a:rPr lang="zh-CN" altLang="en-US"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：熟练操作</a:t>
                      </a:r>
                      <a:r>
                        <a:rPr lang="en-US" altLang="zh-CN"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MS Office Software,</a:t>
                      </a:r>
                      <a:r>
                        <a:rPr lang="zh-CN" altLang="en-US"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例如使用</a:t>
                      </a:r>
                      <a:r>
                        <a:rPr lang="en-US" altLang="zh-CN"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Word</a:t>
                      </a:r>
                      <a:r>
                        <a:rPr lang="zh-CN" altLang="en-US"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制作方案书，利用</a:t>
                      </a:r>
                      <a:r>
                        <a:rPr lang="en-US" altLang="zh-CN"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Power Point</a:t>
                      </a:r>
                      <a:r>
                        <a:rPr lang="zh-CN" altLang="en-US"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进行产品演示，通过</a:t>
                      </a:r>
                      <a:r>
                        <a:rPr lang="en-US" altLang="zh-CN"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Excel</a:t>
                      </a:r>
                      <a:r>
                        <a:rPr lang="zh-CN" altLang="en-US"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建立客户信息库。</a:t>
                      </a:r>
                      <a:endParaRPr lang="en-US" altLang="zh-CN"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对软件有快速应用能力，能够适应不同条件下的移动办公。</a:t>
                      </a:r>
                      <a:endParaRPr lang="zh-CN" altLang="en-US" sz="1800" kern="1200" dirty="0">
                        <a:ln>
                          <a:noFill/>
                        </a:ln>
                        <a:solidFill>
                          <a:schemeClr val="tx1">
                            <a:lumMod val="65000"/>
                            <a:lumOff val="35000"/>
                          </a:schemeClr>
                        </a:solidFill>
                        <a:latin typeface="微软雅黑" panose="020B0503020204020204" charset="-122"/>
                        <a:ea typeface="微软雅黑" panose="020B0503020204020204" charset="-122"/>
                        <a:cs typeface="+mn-cs"/>
                      </a:endParaRPr>
                    </a:p>
                  </a:txBody>
                  <a:tcPr>
                    <a:lnL w="38100" cap="flat" cmpd="sng" algn="ctr">
                      <a:solidFill>
                        <a:srgbClr val="E67D1E"/>
                      </a:solidFill>
                      <a:prstDash val="solid"/>
                      <a:round/>
                      <a:headEnd type="none" w="med" len="med"/>
                      <a:tailEnd type="none" w="med" len="med"/>
                    </a:lnL>
                    <a:lnR w="38100" cap="flat" cmpd="sng" algn="ctr">
                      <a:solidFill>
                        <a:srgbClr val="E67D1E"/>
                      </a:solidFill>
                      <a:prstDash val="solid"/>
                      <a:round/>
                      <a:headEnd type="none" w="med" len="med"/>
                      <a:tailEnd type="none" w="med" len="med"/>
                    </a:lnR>
                    <a:lnT w="38100" cap="flat" cmpd="sng" algn="ctr">
                      <a:solidFill>
                        <a:srgbClr val="E67D1E"/>
                      </a:solidFill>
                      <a:prstDash val="solid"/>
                      <a:round/>
                      <a:headEnd type="none" w="med" len="med"/>
                      <a:tailEnd type="none" w="med" len="med"/>
                    </a:lnT>
                    <a:lnB w="38100" cap="flat" cmpd="sng" algn="ctr">
                      <a:solidFill>
                        <a:srgbClr val="E67D1E"/>
                      </a:solidFill>
                      <a:prstDash val="solid"/>
                      <a:round/>
                      <a:headEnd type="none" w="med" len="med"/>
                      <a:tailEnd type="none" w="med" len="med"/>
                    </a:lnB>
                    <a:solidFill>
                      <a:schemeClr val="accent3">
                        <a:lumMod val="40000"/>
                        <a:lumOff val="60000"/>
                      </a:schemeClr>
                    </a:solidFill>
                  </a:tcPr>
                </a:tc>
              </a:tr>
              <a:tr h="370840">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smtClean="0">
                          <a:ln>
                            <a:noFill/>
                          </a:ln>
                          <a:solidFill>
                            <a:srgbClr val="FF0000"/>
                          </a:solidFill>
                          <a:latin typeface="微软雅黑" panose="020B0503020204020204" charset="-122"/>
                          <a:ea typeface="微软雅黑" panose="020B0503020204020204" charset="-122"/>
                          <a:cs typeface="+mn-cs"/>
                        </a:rPr>
                        <a:t>专业技能</a:t>
                      </a:r>
                      <a:r>
                        <a:rPr lang="zh-CN" altLang="en-US" sz="1800" kern="1200" dirty="0" smtClean="0">
                          <a:ln>
                            <a:noFill/>
                          </a:ln>
                          <a:solidFill>
                            <a:schemeClr val="tx1">
                              <a:lumMod val="65000"/>
                              <a:lumOff val="35000"/>
                            </a:schemeClr>
                          </a:solidFill>
                          <a:latin typeface="微软雅黑" panose="020B0503020204020204" charset="-122"/>
                          <a:ea typeface="微软雅黑" panose="020B0503020204020204" charset="-122"/>
                          <a:cs typeface="+mn-cs"/>
                        </a:rPr>
                        <a:t>：</a:t>
                      </a:r>
                      <a:endParaRPr lang="zh-CN" altLang="en-US" sz="1800" kern="1200" dirty="0">
                        <a:ln>
                          <a:noFill/>
                        </a:ln>
                        <a:solidFill>
                          <a:schemeClr val="tx1">
                            <a:lumMod val="65000"/>
                            <a:lumOff val="35000"/>
                          </a:schemeClr>
                        </a:solidFill>
                        <a:latin typeface="微软雅黑" panose="020B0503020204020204" charset="-122"/>
                        <a:ea typeface="微软雅黑" panose="020B0503020204020204" charset="-122"/>
                        <a:cs typeface="+mn-cs"/>
                      </a:endParaRPr>
                    </a:p>
                  </a:txBody>
                  <a:tcPr>
                    <a:lnL w="38100" cap="flat" cmpd="sng" algn="ctr">
                      <a:solidFill>
                        <a:srgbClr val="E67D1E"/>
                      </a:solidFill>
                      <a:prstDash val="solid"/>
                      <a:round/>
                      <a:headEnd type="none" w="med" len="med"/>
                      <a:tailEnd type="none" w="med" len="med"/>
                    </a:lnL>
                    <a:lnR w="38100" cap="flat" cmpd="sng" algn="ctr">
                      <a:solidFill>
                        <a:srgbClr val="E67D1E"/>
                      </a:solidFill>
                      <a:prstDash val="solid"/>
                      <a:round/>
                      <a:headEnd type="none" w="med" len="med"/>
                      <a:tailEnd type="none" w="med" len="med"/>
                    </a:lnR>
                    <a:lnT w="38100" cap="flat" cmpd="sng" algn="ctr">
                      <a:solidFill>
                        <a:srgbClr val="E67D1E"/>
                      </a:solidFill>
                      <a:prstDash val="solid"/>
                      <a:round/>
                      <a:headEnd type="none" w="med" len="med"/>
                      <a:tailEnd type="none" w="med" len="med"/>
                    </a:lnT>
                    <a:lnB w="38100" cap="flat" cmpd="sng" algn="ctr">
                      <a:solidFill>
                        <a:srgbClr val="E67D1E"/>
                      </a:solidFill>
                      <a:prstDash val="solid"/>
                      <a:round/>
                      <a:headEnd type="none" w="med" len="med"/>
                      <a:tailEnd type="none" w="med" len="med"/>
                    </a:lnB>
                    <a:solidFill>
                      <a:schemeClr val="accent5">
                        <a:lumMod val="40000"/>
                        <a:lumOff val="60000"/>
                      </a:schemeClr>
                    </a:solidFill>
                  </a:tcPr>
                </a:tc>
              </a:tr>
            </a:tbl>
          </a:graphicData>
        </a:graphic>
      </p:graphicFrame>
      <p:sp>
        <p:nvSpPr>
          <p:cNvPr id="10" name="文本框 9"/>
          <p:cNvSpPr txBox="1"/>
          <p:nvPr/>
        </p:nvSpPr>
        <p:spPr>
          <a:xfrm>
            <a:off x="1769532" y="4580999"/>
            <a:ext cx="381846" cy="1569660"/>
          </a:xfrm>
          <a:prstGeom prst="rect">
            <a:avLst/>
          </a:prstGeom>
          <a:noFill/>
        </p:spPr>
        <p:txBody>
          <a:bodyPr wrap="square" rtlCol="0">
            <a:spAutoFit/>
          </a:bodyPr>
          <a:lstStyle/>
          <a:p>
            <a:r>
              <a:rPr lang="zh-CN" altLang="en-US" sz="2400" dirty="0" smtClean="0">
                <a:solidFill>
                  <a:srgbClr val="FF0000"/>
                </a:solidFill>
                <a:latin typeface="微软雅黑" panose="020B0503020204020204" charset="-122"/>
                <a:ea typeface="微软雅黑" panose="020B0503020204020204" charset="-122"/>
              </a:rPr>
              <a:t>职业技能</a:t>
            </a:r>
            <a:endParaRPr lang="zh-CN" altLang="en-US" sz="2400" dirty="0">
              <a:solidFill>
                <a:srgbClr val="FF0000"/>
              </a:solidFill>
              <a:latin typeface="微软雅黑" panose="020B0503020204020204" charset="-122"/>
              <a:ea typeface="微软雅黑" panose="020B0503020204020204" charset="-122"/>
            </a:endParaRPr>
          </a:p>
        </p:txBody>
      </p:sp>
      <p:grpSp>
        <p:nvGrpSpPr>
          <p:cNvPr id="12" name="组合 11"/>
          <p:cNvGrpSpPr/>
          <p:nvPr/>
        </p:nvGrpSpPr>
        <p:grpSpPr>
          <a:xfrm rot="1317313">
            <a:off x="916956" y="5918444"/>
            <a:ext cx="1193075" cy="452605"/>
            <a:chOff x="400594" y="6061406"/>
            <a:chExt cx="1193075" cy="452605"/>
          </a:xfrm>
          <a:solidFill>
            <a:srgbClr val="FF0000"/>
          </a:solidFill>
        </p:grpSpPr>
        <p:sp>
          <p:nvSpPr>
            <p:cNvPr id="13" name="上凸带形 12"/>
            <p:cNvSpPr/>
            <p:nvPr/>
          </p:nvSpPr>
          <p:spPr>
            <a:xfrm>
              <a:off x="400594" y="6078583"/>
              <a:ext cx="1193075" cy="435428"/>
            </a:xfrm>
            <a:prstGeom prst="ribbon2">
              <a:avLst>
                <a:gd name="adj1" fmla="val 11008"/>
                <a:gd name="adj2" fmla="val 66058"/>
              </a:avLst>
            </a:prstGeom>
            <a:grp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66204" y="6061406"/>
              <a:ext cx="753292" cy="400110"/>
            </a:xfrm>
            <a:prstGeom prst="rect">
              <a:avLst/>
            </a:prstGeom>
            <a:grpFill/>
          </p:spPr>
          <p:txBody>
            <a:bodyPr wrap="square" rtlCol="0">
              <a:spAutoFit/>
            </a:bodyPr>
            <a:lstStyle/>
            <a:p>
              <a:r>
                <a:rPr lang="zh-CN" altLang="en-US" sz="2000" dirty="0" smtClean="0">
                  <a:solidFill>
                    <a:schemeClr val="bg1"/>
                  </a:solidFill>
                  <a:latin typeface="华康俪金黑W8(P)" panose="020B0800000000000000" pitchFamily="34" charset="-122"/>
                  <a:ea typeface="华康俪金黑W8(P)" panose="020B0800000000000000" pitchFamily="34" charset="-122"/>
                </a:rPr>
                <a:t>栗子</a:t>
              </a:r>
              <a:endParaRPr lang="zh-CN" altLang="en-US" sz="2000" dirty="0">
                <a:solidFill>
                  <a:schemeClr val="bg1"/>
                </a:solidFill>
                <a:latin typeface="华康俪金黑W8(P)" panose="020B0800000000000000" pitchFamily="34" charset="-122"/>
                <a:ea typeface="华康俪金黑W8(P)" panose="020B0800000000000000" pitchFamily="34" charset="-122"/>
              </a:endParaRPr>
            </a:p>
          </p:txBody>
        </p:sp>
      </p:grpSp>
      <p:grpSp>
        <p:nvGrpSpPr>
          <p:cNvPr id="19" name="组合 18"/>
          <p:cNvGrpSpPr/>
          <p:nvPr/>
        </p:nvGrpSpPr>
        <p:grpSpPr>
          <a:xfrm>
            <a:off x="1141582" y="1601318"/>
            <a:ext cx="4268818" cy="1958662"/>
            <a:chOff x="875608" y="1964607"/>
            <a:chExt cx="4268818" cy="1958662"/>
          </a:xfrm>
        </p:grpSpPr>
        <p:sp>
          <p:nvSpPr>
            <p:cNvPr id="4" name="Rectangle 3"/>
            <p:cNvSpPr txBox="1">
              <a:spLocks noChangeArrowheads="1"/>
            </p:cNvSpPr>
            <p:nvPr/>
          </p:nvSpPr>
          <p:spPr>
            <a:xfrm>
              <a:off x="1257641" y="1964607"/>
              <a:ext cx="1809932" cy="463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2400" dirty="0" smtClean="0">
                  <a:solidFill>
                    <a:schemeClr val="tx1">
                      <a:lumMod val="65000"/>
                      <a:lumOff val="35000"/>
                    </a:schemeClr>
                  </a:solidFill>
                  <a:latin typeface="微软雅黑" panose="020B0503020204020204" charset="-122"/>
                  <a:ea typeface="微软雅黑" panose="020B0503020204020204" charset="-122"/>
                </a:rPr>
                <a:t>相关性原则</a:t>
              </a:r>
              <a:endParaRPr lang="zh-CN" altLang="en-US" sz="2400"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15" name="圆角矩形 14"/>
            <p:cNvSpPr/>
            <p:nvPr/>
          </p:nvSpPr>
          <p:spPr>
            <a:xfrm>
              <a:off x="875608" y="2384953"/>
              <a:ext cx="4268818" cy="1327081"/>
            </a:xfrm>
            <a:prstGeom prst="roundRect">
              <a:avLst>
                <a:gd name="adj" fmla="val 4404"/>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05932" y="2445941"/>
              <a:ext cx="4153827" cy="1477328"/>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对</a:t>
              </a:r>
              <a:r>
                <a:rPr lang="zh-CN" altLang="en-US" sz="2400" b="1" dirty="0">
                  <a:solidFill>
                    <a:schemeClr val="bg1"/>
                  </a:solidFill>
                  <a:latin typeface="微软雅黑" panose="020B0503020204020204" charset="-122"/>
                  <a:ea typeface="微软雅黑" panose="020B0503020204020204" charset="-122"/>
                </a:rPr>
                <a:t>未来工作最有用和与之最直接的</a:t>
              </a:r>
              <a:r>
                <a:rPr lang="zh-CN" altLang="en-US" sz="2400" dirty="0">
                  <a:solidFill>
                    <a:schemeClr val="bg1"/>
                  </a:solidFill>
                  <a:latin typeface="微软雅黑" panose="020B0503020204020204" charset="-122"/>
                  <a:ea typeface="微软雅黑" panose="020B0503020204020204" charset="-122"/>
                </a:rPr>
                <a:t>能力“一个都不能少”，无关的能力一概删除。</a:t>
              </a:r>
              <a:endParaRPr lang="zh-CN" altLang="en-US" sz="2400" dirty="0">
                <a:solidFill>
                  <a:schemeClr val="bg1"/>
                </a:solidFill>
                <a:latin typeface="微软雅黑" panose="020B0503020204020204" charset="-122"/>
                <a:ea typeface="微软雅黑" panose="020B0503020204020204" charset="-122"/>
              </a:endParaRPr>
            </a:p>
            <a:p>
              <a:endParaRPr lang="zh-CN" altLang="en-US" dirty="0"/>
            </a:p>
          </p:txBody>
        </p:sp>
        <p:sp>
          <p:nvSpPr>
            <p:cNvPr id="18" name="直角三角形 17"/>
            <p:cNvSpPr/>
            <p:nvPr/>
          </p:nvSpPr>
          <p:spPr>
            <a:xfrm flipH="1">
              <a:off x="991667" y="2164094"/>
              <a:ext cx="265974" cy="242886"/>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09267" y="1757157"/>
            <a:ext cx="3979333" cy="2535443"/>
          </a:xfrm>
          <a:prstGeom prst="rect">
            <a:avLst/>
          </a:prstGeom>
          <a:ln w="5715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4254" r="30748"/>
          <a:stretch>
            <a:fillRect/>
          </a:stretch>
        </p:blipFill>
        <p:spPr>
          <a:xfrm>
            <a:off x="8255000" y="3234267"/>
            <a:ext cx="2827868" cy="2884500"/>
          </a:xfrm>
          <a:prstGeom prst="rect">
            <a:avLst/>
          </a:prstGeom>
          <a:effectLst>
            <a:outerShdw blurRad="63500" sx="102000" sy="102000" algn="ctr" rotWithShape="0">
              <a:prstClr val="black">
                <a:alpha val="40000"/>
              </a:prstClr>
            </a:outerShdw>
          </a:effectLst>
        </p:spPr>
      </p:pic>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第七步：其他信息</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5" name="Rectangle 3"/>
          <p:cNvSpPr txBox="1">
            <a:spLocks noChangeArrowheads="1"/>
          </p:cNvSpPr>
          <p:nvPr/>
        </p:nvSpPr>
        <p:spPr>
          <a:xfrm>
            <a:off x="685800" y="1828800"/>
            <a:ext cx="7569200" cy="32850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dirty="0" smtClean="0">
                <a:solidFill>
                  <a:schemeClr val="tx1">
                    <a:lumMod val="65000"/>
                    <a:lumOff val="35000"/>
                  </a:schemeClr>
                </a:solidFill>
                <a:latin typeface="微软雅黑" panose="020B0503020204020204" charset="-122"/>
                <a:ea typeface="微软雅黑" panose="020B0503020204020204" charset="-122"/>
              </a:rPr>
              <a:t>1.</a:t>
            </a:r>
            <a:r>
              <a:rPr lang="zh-CN" altLang="en-US" dirty="0" smtClean="0">
                <a:solidFill>
                  <a:schemeClr val="tx1">
                    <a:lumMod val="65000"/>
                    <a:lumOff val="35000"/>
                  </a:schemeClr>
                </a:solidFill>
                <a:latin typeface="微软雅黑" panose="020B0503020204020204" charset="-122"/>
                <a:ea typeface="微软雅黑" panose="020B0503020204020204" charset="-122"/>
              </a:rPr>
              <a:t>个人爱好</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en-US" altLang="zh-CN" dirty="0" smtClean="0">
                <a:solidFill>
                  <a:schemeClr val="tx1">
                    <a:lumMod val="65000"/>
                    <a:lumOff val="35000"/>
                  </a:schemeClr>
                </a:solidFill>
                <a:latin typeface="微软雅黑" panose="020B0503020204020204" charset="-122"/>
                <a:ea typeface="微软雅黑" panose="020B0503020204020204" charset="-122"/>
              </a:rPr>
              <a:t>2.</a:t>
            </a:r>
            <a:r>
              <a:rPr lang="zh-CN" altLang="en-US" dirty="0" smtClean="0">
                <a:solidFill>
                  <a:schemeClr val="tx1">
                    <a:lumMod val="65000"/>
                    <a:lumOff val="35000"/>
                  </a:schemeClr>
                </a:solidFill>
                <a:latin typeface="微软雅黑" panose="020B0503020204020204" charset="-122"/>
                <a:ea typeface="微软雅黑" panose="020B0503020204020204" charset="-122"/>
              </a:rPr>
              <a:t>个人特长</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en-US" altLang="zh-CN" dirty="0" smtClean="0">
                <a:solidFill>
                  <a:schemeClr val="tx1">
                    <a:lumMod val="65000"/>
                    <a:lumOff val="35000"/>
                  </a:schemeClr>
                </a:solidFill>
                <a:latin typeface="微软雅黑" panose="020B0503020204020204" charset="-122"/>
                <a:ea typeface="微软雅黑" panose="020B0503020204020204" charset="-122"/>
              </a:rPr>
              <a:t>3.</a:t>
            </a:r>
            <a:r>
              <a:rPr lang="zh-CN" altLang="en-US" dirty="0" smtClean="0">
                <a:solidFill>
                  <a:schemeClr val="tx1">
                    <a:lumMod val="65000"/>
                    <a:lumOff val="35000"/>
                  </a:schemeClr>
                </a:solidFill>
                <a:latin typeface="微软雅黑" panose="020B0503020204020204" charset="-122"/>
                <a:ea typeface="微软雅黑" panose="020B0503020204020204" charset="-122"/>
              </a:rPr>
              <a:t>个人照片</a:t>
            </a:r>
            <a:endParaRPr lang="en-US" altLang="zh-CN"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en-US" altLang="zh-CN" dirty="0" smtClean="0">
                <a:solidFill>
                  <a:schemeClr val="tx1">
                    <a:lumMod val="65000"/>
                    <a:lumOff val="35000"/>
                  </a:schemeClr>
                </a:solidFill>
                <a:latin typeface="微软雅黑" panose="020B0503020204020204" charset="-122"/>
                <a:ea typeface="微软雅黑" panose="020B0503020204020204" charset="-122"/>
              </a:rPr>
              <a:t>4.</a:t>
            </a:r>
            <a:r>
              <a:rPr lang="zh-CN" altLang="en-US" dirty="0" smtClean="0">
                <a:solidFill>
                  <a:schemeClr val="tx1">
                    <a:lumMod val="65000"/>
                    <a:lumOff val="35000"/>
                  </a:schemeClr>
                </a:solidFill>
                <a:latin typeface="微软雅黑" panose="020B0503020204020204" charset="-122"/>
                <a:ea typeface="微软雅黑" panose="020B0503020204020204" charset="-122"/>
              </a:rPr>
              <a:t>自我评价</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en-US" altLang="zh-CN" dirty="0" smtClean="0">
                <a:solidFill>
                  <a:schemeClr val="tx1">
                    <a:lumMod val="65000"/>
                    <a:lumOff val="35000"/>
                  </a:schemeClr>
                </a:solidFill>
                <a:latin typeface="微软雅黑" panose="020B0503020204020204" charset="-122"/>
                <a:ea typeface="微软雅黑" panose="020B0503020204020204" charset="-122"/>
              </a:rPr>
              <a:t>4.</a:t>
            </a:r>
            <a:r>
              <a:rPr lang="zh-CN" altLang="en-US" dirty="0" smtClean="0">
                <a:solidFill>
                  <a:schemeClr val="tx1">
                    <a:lumMod val="65000"/>
                    <a:lumOff val="35000"/>
                  </a:schemeClr>
                </a:solidFill>
                <a:latin typeface="微软雅黑" panose="020B0503020204020204" charset="-122"/>
                <a:ea typeface="微软雅黑" panose="020B0503020204020204" charset="-122"/>
              </a:rPr>
              <a:t>补充信息：如政治面貌、身高体重。</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endParaRPr lang="zh-CN" altLang="en-US" dirty="0" smtClean="0">
              <a:latin typeface="微软雅黑" panose="020B0503020204020204" charset="-122"/>
              <a:ea typeface="微软雅黑" panose="020B0503020204020204" charset="-122"/>
            </a:endParaRPr>
          </a:p>
          <a:p>
            <a:pPr marL="0" indent="0" algn="ctr">
              <a:buFontTx/>
              <a:buNone/>
            </a:pPr>
            <a:r>
              <a:rPr lang="zh-CN" altLang="en-US" b="1" dirty="0" smtClean="0">
                <a:solidFill>
                  <a:srgbClr val="FF3300"/>
                </a:solidFill>
                <a:latin typeface="微软雅黑" panose="020B0503020204020204" charset="-122"/>
                <a:ea typeface="微软雅黑" panose="020B0503020204020204" charset="-122"/>
              </a:rPr>
              <a:t>用人单位需要的或者与求职目标相关的可以写。</a:t>
            </a:r>
            <a:endParaRPr lang="zh-CN" altLang="en-US" b="1" dirty="0" smtClean="0">
              <a:solidFill>
                <a:srgbClr val="FF3300"/>
              </a:solidFill>
              <a:latin typeface="微软雅黑" panose="020B0503020204020204" charset="-122"/>
              <a:ea typeface="微软雅黑" panose="020B0503020204020204" charset="-122"/>
            </a:endParaRPr>
          </a:p>
          <a:p>
            <a:pPr marL="0" indent="0">
              <a:buFontTx/>
              <a:buNone/>
            </a:pP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601133" y="3429000"/>
            <a:ext cx="11590867"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1133" y="3361268"/>
            <a:ext cx="11590867"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01133" y="2591827"/>
            <a:ext cx="6290734" cy="769441"/>
          </a:xfrm>
          <a:prstGeom prst="rect">
            <a:avLst/>
          </a:prstGeom>
          <a:noFill/>
        </p:spPr>
        <p:txBody>
          <a:bodyPr wrap="square" rtlCol="0">
            <a:spAutoFit/>
          </a:bodyPr>
          <a:lstStyle/>
          <a:p>
            <a:r>
              <a:rPr lang="zh-CN" altLang="en-US" sz="4400" dirty="0" smtClean="0">
                <a:solidFill>
                  <a:schemeClr val="bg1"/>
                </a:solidFill>
                <a:latin typeface="微软雅黑" panose="020B0503020204020204" charset="-122"/>
                <a:ea typeface="微软雅黑" panose="020B0503020204020204" charset="-122"/>
              </a:rPr>
              <a:t>第三章   锦上添花秘籍</a:t>
            </a:r>
            <a:endParaRPr lang="zh-CN" altLang="en-US" sz="4400" dirty="0">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804333" y="3793067"/>
            <a:ext cx="4902200" cy="369331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charset="-122"/>
                <a:ea typeface="微软雅黑" panose="020B0503020204020204" charset="-122"/>
              </a:rPr>
              <a:t>第一招：察其所需，投其所好</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charset="-122"/>
                <a:ea typeface="微软雅黑" panose="020B0503020204020204" charset="-122"/>
              </a:rPr>
              <a:t>第二招：善用关键词</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charset="-122"/>
                <a:ea typeface="微软雅黑" panose="020B0503020204020204" charset="-122"/>
              </a:rPr>
              <a:t>第三</a:t>
            </a:r>
            <a:r>
              <a:rPr lang="zh-CN" altLang="en-US" sz="2400" dirty="0" smtClean="0">
                <a:solidFill>
                  <a:schemeClr val="bg1"/>
                </a:solidFill>
                <a:latin typeface="微软雅黑" panose="020B0503020204020204" charset="-122"/>
                <a:ea typeface="微软雅黑" panose="020B0503020204020204" charset="-122"/>
              </a:rPr>
              <a:t>招：行为动词有奇效</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charset="-122"/>
                <a:ea typeface="微软雅黑" panose="020B0503020204020204" charset="-122"/>
              </a:rPr>
              <a:t>第四</a:t>
            </a:r>
            <a:r>
              <a:rPr lang="zh-CN" altLang="en-US" sz="2400" dirty="0" smtClean="0">
                <a:solidFill>
                  <a:schemeClr val="bg1"/>
                </a:solidFill>
                <a:latin typeface="微软雅黑" panose="020B0503020204020204" charset="-122"/>
                <a:ea typeface="微软雅黑" panose="020B0503020204020204" charset="-122"/>
              </a:rPr>
              <a:t>招：高效表达</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endParaRPr lang="en-US" altLang="zh-CN" sz="2400" dirty="0" smtClean="0">
              <a:solidFill>
                <a:schemeClr val="bg1"/>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endParaRPr lang="zh-CN" altLang="en-US" dirty="0">
              <a:solidFill>
                <a:schemeClr val="bg1"/>
              </a:solidFill>
              <a:latin typeface="微软雅黑" panose="020B0503020204020204" charset="-122"/>
              <a:ea typeface="微软雅黑" panose="020B0503020204020204" charset="-122"/>
            </a:endParaRPr>
          </a:p>
        </p:txBody>
      </p:sp>
      <p:grpSp>
        <p:nvGrpSpPr>
          <p:cNvPr id="22" name="组合 21"/>
          <p:cNvGrpSpPr/>
          <p:nvPr/>
        </p:nvGrpSpPr>
        <p:grpSpPr>
          <a:xfrm>
            <a:off x="7408334" y="344357"/>
            <a:ext cx="4004733" cy="2878037"/>
            <a:chOff x="1998549" y="600020"/>
            <a:chExt cx="7872942" cy="5657960"/>
          </a:xfrm>
          <a:effectLst>
            <a:outerShdw blurRad="50800" dist="38100" dir="2700000" algn="tl" rotWithShape="0">
              <a:prstClr val="black">
                <a:alpha val="40000"/>
              </a:prstClr>
            </a:outerShdw>
          </a:effectLst>
        </p:grpSpPr>
        <p:pic>
          <p:nvPicPr>
            <p:cNvPr id="16" name="图片 15"/>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1998549" y="600020"/>
              <a:ext cx="7872942" cy="5657960"/>
            </a:xfrm>
            <a:prstGeom prst="rect">
              <a:avLst/>
            </a:prstGeom>
            <a:ln>
              <a:solidFill>
                <a:schemeClr val="bg1"/>
              </a:solidFill>
            </a:ln>
          </p:spPr>
        </p:pic>
        <p:sp>
          <p:nvSpPr>
            <p:cNvPr id="17" name="任意多边形 16"/>
            <p:cNvSpPr/>
            <p:nvPr/>
          </p:nvSpPr>
          <p:spPr>
            <a:xfrm>
              <a:off x="7713133" y="601133"/>
              <a:ext cx="1337734" cy="1955800"/>
            </a:xfrm>
            <a:custGeom>
              <a:avLst/>
              <a:gdLst>
                <a:gd name="connsiteX0" fmla="*/ 0 w 1337734"/>
                <a:gd name="connsiteY0" fmla="*/ 143934 h 1955800"/>
                <a:gd name="connsiteX1" fmla="*/ 0 w 1337734"/>
                <a:gd name="connsiteY1" fmla="*/ 143934 h 1955800"/>
                <a:gd name="connsiteX2" fmla="*/ 67734 w 1337734"/>
                <a:gd name="connsiteY2" fmla="*/ 118534 h 1955800"/>
                <a:gd name="connsiteX3" fmla="*/ 93134 w 1337734"/>
                <a:gd name="connsiteY3" fmla="*/ 101600 h 1955800"/>
                <a:gd name="connsiteX4" fmla="*/ 127000 w 1337734"/>
                <a:gd name="connsiteY4" fmla="*/ 84667 h 1955800"/>
                <a:gd name="connsiteX5" fmla="*/ 152400 w 1337734"/>
                <a:gd name="connsiteY5" fmla="*/ 76200 h 1955800"/>
                <a:gd name="connsiteX6" fmla="*/ 194734 w 1337734"/>
                <a:gd name="connsiteY6" fmla="*/ 42334 h 1955800"/>
                <a:gd name="connsiteX7" fmla="*/ 203200 w 1337734"/>
                <a:gd name="connsiteY7" fmla="*/ 16934 h 1955800"/>
                <a:gd name="connsiteX8" fmla="*/ 237067 w 1337734"/>
                <a:gd name="connsiteY8" fmla="*/ 25400 h 1955800"/>
                <a:gd name="connsiteX9" fmla="*/ 287867 w 1337734"/>
                <a:gd name="connsiteY9" fmla="*/ 50800 h 1955800"/>
                <a:gd name="connsiteX10" fmla="*/ 304800 w 1337734"/>
                <a:gd name="connsiteY10" fmla="*/ 67734 h 1955800"/>
                <a:gd name="connsiteX11" fmla="*/ 414867 w 1337734"/>
                <a:gd name="connsiteY11" fmla="*/ 76200 h 1955800"/>
                <a:gd name="connsiteX12" fmla="*/ 618067 w 1337734"/>
                <a:gd name="connsiteY12" fmla="*/ 76200 h 1955800"/>
                <a:gd name="connsiteX13" fmla="*/ 651934 w 1337734"/>
                <a:gd name="connsiteY13" fmla="*/ 67734 h 1955800"/>
                <a:gd name="connsiteX14" fmla="*/ 694267 w 1337734"/>
                <a:gd name="connsiteY14" fmla="*/ 59267 h 1955800"/>
                <a:gd name="connsiteX15" fmla="*/ 770467 w 1337734"/>
                <a:gd name="connsiteY15" fmla="*/ 50800 h 1955800"/>
                <a:gd name="connsiteX16" fmla="*/ 821267 w 1337734"/>
                <a:gd name="connsiteY16" fmla="*/ 25400 h 1955800"/>
                <a:gd name="connsiteX17" fmla="*/ 880534 w 1337734"/>
                <a:gd name="connsiteY17" fmla="*/ 0 h 1955800"/>
                <a:gd name="connsiteX18" fmla="*/ 1134534 w 1337734"/>
                <a:gd name="connsiteY18" fmla="*/ 8467 h 1955800"/>
                <a:gd name="connsiteX19" fmla="*/ 1185334 w 1337734"/>
                <a:gd name="connsiteY19" fmla="*/ 25400 h 1955800"/>
                <a:gd name="connsiteX20" fmla="*/ 1210734 w 1337734"/>
                <a:gd name="connsiteY20" fmla="*/ 33867 h 1955800"/>
                <a:gd name="connsiteX21" fmla="*/ 1227667 w 1337734"/>
                <a:gd name="connsiteY21" fmla="*/ 59267 h 1955800"/>
                <a:gd name="connsiteX22" fmla="*/ 1236134 w 1337734"/>
                <a:gd name="connsiteY22" fmla="*/ 84667 h 1955800"/>
                <a:gd name="connsiteX23" fmla="*/ 1244600 w 1337734"/>
                <a:gd name="connsiteY23" fmla="*/ 787400 h 1955800"/>
                <a:gd name="connsiteX24" fmla="*/ 1261534 w 1337734"/>
                <a:gd name="connsiteY24" fmla="*/ 838200 h 1955800"/>
                <a:gd name="connsiteX25" fmla="*/ 1286934 w 1337734"/>
                <a:gd name="connsiteY25" fmla="*/ 905934 h 1955800"/>
                <a:gd name="connsiteX26" fmla="*/ 1312334 w 1337734"/>
                <a:gd name="connsiteY26" fmla="*/ 965200 h 1955800"/>
                <a:gd name="connsiteX27" fmla="*/ 1320800 w 1337734"/>
                <a:gd name="connsiteY27" fmla="*/ 999067 h 1955800"/>
                <a:gd name="connsiteX28" fmla="*/ 1329267 w 1337734"/>
                <a:gd name="connsiteY28" fmla="*/ 1100667 h 1955800"/>
                <a:gd name="connsiteX29" fmla="*/ 1337734 w 1337734"/>
                <a:gd name="connsiteY29" fmla="*/ 1185334 h 1955800"/>
                <a:gd name="connsiteX30" fmla="*/ 1329267 w 1337734"/>
                <a:gd name="connsiteY30" fmla="*/ 1397000 h 1955800"/>
                <a:gd name="connsiteX31" fmla="*/ 1320800 w 1337734"/>
                <a:gd name="connsiteY31" fmla="*/ 1422400 h 1955800"/>
                <a:gd name="connsiteX32" fmla="*/ 1312334 w 1337734"/>
                <a:gd name="connsiteY32" fmla="*/ 1464734 h 1955800"/>
                <a:gd name="connsiteX33" fmla="*/ 1295400 w 1337734"/>
                <a:gd name="connsiteY33" fmla="*/ 1524000 h 1955800"/>
                <a:gd name="connsiteX34" fmla="*/ 1270000 w 1337734"/>
                <a:gd name="connsiteY34" fmla="*/ 1651000 h 1955800"/>
                <a:gd name="connsiteX35" fmla="*/ 1261534 w 1337734"/>
                <a:gd name="connsiteY35" fmla="*/ 1676400 h 1955800"/>
                <a:gd name="connsiteX36" fmla="*/ 1244600 w 1337734"/>
                <a:gd name="connsiteY36" fmla="*/ 1693334 h 1955800"/>
                <a:gd name="connsiteX37" fmla="*/ 1219200 w 1337734"/>
                <a:gd name="connsiteY37" fmla="*/ 1778000 h 1955800"/>
                <a:gd name="connsiteX38" fmla="*/ 1202267 w 1337734"/>
                <a:gd name="connsiteY38" fmla="*/ 1794934 h 1955800"/>
                <a:gd name="connsiteX39" fmla="*/ 1168400 w 1337734"/>
                <a:gd name="connsiteY39" fmla="*/ 1837267 h 1955800"/>
                <a:gd name="connsiteX40" fmla="*/ 1151467 w 1337734"/>
                <a:gd name="connsiteY40" fmla="*/ 1862667 h 1955800"/>
                <a:gd name="connsiteX41" fmla="*/ 1092200 w 1337734"/>
                <a:gd name="connsiteY41" fmla="*/ 1888067 h 1955800"/>
                <a:gd name="connsiteX42" fmla="*/ 1058334 w 1337734"/>
                <a:gd name="connsiteY42" fmla="*/ 1938867 h 1955800"/>
                <a:gd name="connsiteX43" fmla="*/ 1007534 w 1337734"/>
                <a:gd name="connsiteY43" fmla="*/ 1955800 h 1955800"/>
                <a:gd name="connsiteX44" fmla="*/ 948267 w 1337734"/>
                <a:gd name="connsiteY44" fmla="*/ 1947334 h 1955800"/>
                <a:gd name="connsiteX45" fmla="*/ 922867 w 1337734"/>
                <a:gd name="connsiteY45" fmla="*/ 1905000 h 1955800"/>
                <a:gd name="connsiteX46" fmla="*/ 897467 w 1337734"/>
                <a:gd name="connsiteY46" fmla="*/ 1854200 h 1955800"/>
                <a:gd name="connsiteX47" fmla="*/ 889000 w 1337734"/>
                <a:gd name="connsiteY47" fmla="*/ 1769534 h 1955800"/>
                <a:gd name="connsiteX48" fmla="*/ 880534 w 1337734"/>
                <a:gd name="connsiteY48" fmla="*/ 1735667 h 1955800"/>
                <a:gd name="connsiteX49" fmla="*/ 863600 w 1337734"/>
                <a:gd name="connsiteY49" fmla="*/ 1566334 h 1955800"/>
                <a:gd name="connsiteX50" fmla="*/ 846667 w 1337734"/>
                <a:gd name="connsiteY50" fmla="*/ 1405467 h 1955800"/>
                <a:gd name="connsiteX51" fmla="*/ 812800 w 1337734"/>
                <a:gd name="connsiteY51" fmla="*/ 1312334 h 1955800"/>
                <a:gd name="connsiteX52" fmla="*/ 795867 w 1337734"/>
                <a:gd name="connsiteY52" fmla="*/ 1295400 h 1955800"/>
                <a:gd name="connsiteX53" fmla="*/ 770467 w 1337734"/>
                <a:gd name="connsiteY53" fmla="*/ 1244600 h 1955800"/>
                <a:gd name="connsiteX54" fmla="*/ 736600 w 1337734"/>
                <a:gd name="connsiteY54" fmla="*/ 1253067 h 1955800"/>
                <a:gd name="connsiteX55" fmla="*/ 685800 w 1337734"/>
                <a:gd name="connsiteY55" fmla="*/ 1270000 h 1955800"/>
                <a:gd name="connsiteX56" fmla="*/ 609600 w 1337734"/>
                <a:gd name="connsiteY56" fmla="*/ 1303867 h 1955800"/>
                <a:gd name="connsiteX57" fmla="*/ 584200 w 1337734"/>
                <a:gd name="connsiteY57" fmla="*/ 1312334 h 1955800"/>
                <a:gd name="connsiteX58" fmla="*/ 558800 w 1337734"/>
                <a:gd name="connsiteY58" fmla="*/ 1320800 h 1955800"/>
                <a:gd name="connsiteX59" fmla="*/ 533400 w 1337734"/>
                <a:gd name="connsiteY59" fmla="*/ 1337734 h 1955800"/>
                <a:gd name="connsiteX60" fmla="*/ 431800 w 1337734"/>
                <a:gd name="connsiteY60" fmla="*/ 1363134 h 1955800"/>
                <a:gd name="connsiteX61" fmla="*/ 389467 w 1337734"/>
                <a:gd name="connsiteY61" fmla="*/ 1371600 h 1955800"/>
                <a:gd name="connsiteX62" fmla="*/ 304800 w 1337734"/>
                <a:gd name="connsiteY62" fmla="*/ 1363134 h 1955800"/>
                <a:gd name="connsiteX63" fmla="*/ 254000 w 1337734"/>
                <a:gd name="connsiteY63" fmla="*/ 1337734 h 1955800"/>
                <a:gd name="connsiteX64" fmla="*/ 237067 w 1337734"/>
                <a:gd name="connsiteY64" fmla="*/ 1320800 h 1955800"/>
                <a:gd name="connsiteX65" fmla="*/ 127000 w 1337734"/>
                <a:gd name="connsiteY65" fmla="*/ 1303867 h 1955800"/>
                <a:gd name="connsiteX66" fmla="*/ 101600 w 1337734"/>
                <a:gd name="connsiteY66" fmla="*/ 1295400 h 1955800"/>
                <a:gd name="connsiteX67" fmla="*/ 93134 w 1337734"/>
                <a:gd name="connsiteY67" fmla="*/ 1185334 h 1955800"/>
                <a:gd name="connsiteX68" fmla="*/ 84667 w 1337734"/>
                <a:gd name="connsiteY68" fmla="*/ 1159934 h 1955800"/>
                <a:gd name="connsiteX69" fmla="*/ 76200 w 1337734"/>
                <a:gd name="connsiteY69" fmla="*/ 1092200 h 1955800"/>
                <a:gd name="connsiteX70" fmla="*/ 67734 w 1337734"/>
                <a:gd name="connsiteY70" fmla="*/ 1066800 h 1955800"/>
                <a:gd name="connsiteX71" fmla="*/ 84667 w 1337734"/>
                <a:gd name="connsiteY71" fmla="*/ 914400 h 1955800"/>
                <a:gd name="connsiteX72" fmla="*/ 93134 w 1337734"/>
                <a:gd name="connsiteY72" fmla="*/ 838200 h 1955800"/>
                <a:gd name="connsiteX73" fmla="*/ 84667 w 1337734"/>
                <a:gd name="connsiteY73" fmla="*/ 491067 h 1955800"/>
                <a:gd name="connsiteX74" fmla="*/ 76200 w 1337734"/>
                <a:gd name="connsiteY74" fmla="*/ 465667 h 1955800"/>
                <a:gd name="connsiteX75" fmla="*/ 67734 w 1337734"/>
                <a:gd name="connsiteY75" fmla="*/ 414867 h 1955800"/>
                <a:gd name="connsiteX76" fmla="*/ 50800 w 1337734"/>
                <a:gd name="connsiteY76" fmla="*/ 237067 h 1955800"/>
                <a:gd name="connsiteX77" fmla="*/ 0 w 1337734"/>
                <a:gd name="connsiteY77" fmla="*/ 143934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337734" h="1955800">
                  <a:moveTo>
                    <a:pt x="0" y="143934"/>
                  </a:moveTo>
                  <a:lnTo>
                    <a:pt x="0" y="143934"/>
                  </a:lnTo>
                  <a:cubicBezTo>
                    <a:pt x="22578" y="135467"/>
                    <a:pt x="45782" y="128512"/>
                    <a:pt x="67734" y="118534"/>
                  </a:cubicBezTo>
                  <a:cubicBezTo>
                    <a:pt x="76998" y="114323"/>
                    <a:pt x="84299" y="106649"/>
                    <a:pt x="93134" y="101600"/>
                  </a:cubicBezTo>
                  <a:cubicBezTo>
                    <a:pt x="104092" y="95338"/>
                    <a:pt x="115399" y="89639"/>
                    <a:pt x="127000" y="84667"/>
                  </a:cubicBezTo>
                  <a:cubicBezTo>
                    <a:pt x="135203" y="81151"/>
                    <a:pt x="144418" y="80191"/>
                    <a:pt x="152400" y="76200"/>
                  </a:cubicBezTo>
                  <a:cubicBezTo>
                    <a:pt x="173761" y="65520"/>
                    <a:pt x="178984" y="58083"/>
                    <a:pt x="194734" y="42334"/>
                  </a:cubicBezTo>
                  <a:cubicBezTo>
                    <a:pt x="197556" y="33867"/>
                    <a:pt x="194914" y="20249"/>
                    <a:pt x="203200" y="16934"/>
                  </a:cubicBezTo>
                  <a:cubicBezTo>
                    <a:pt x="214004" y="12612"/>
                    <a:pt x="225878" y="22203"/>
                    <a:pt x="237067" y="25400"/>
                  </a:cubicBezTo>
                  <a:cubicBezTo>
                    <a:pt x="261408" y="32354"/>
                    <a:pt x="267255" y="34310"/>
                    <a:pt x="287867" y="50800"/>
                  </a:cubicBezTo>
                  <a:cubicBezTo>
                    <a:pt x="294100" y="55787"/>
                    <a:pt x="296972" y="66168"/>
                    <a:pt x="304800" y="67734"/>
                  </a:cubicBezTo>
                  <a:cubicBezTo>
                    <a:pt x="340883" y="74951"/>
                    <a:pt x="378178" y="73378"/>
                    <a:pt x="414867" y="76200"/>
                  </a:cubicBezTo>
                  <a:cubicBezTo>
                    <a:pt x="494356" y="102697"/>
                    <a:pt x="445978" y="89967"/>
                    <a:pt x="618067" y="76200"/>
                  </a:cubicBezTo>
                  <a:cubicBezTo>
                    <a:pt x="629666" y="75272"/>
                    <a:pt x="640575" y="70258"/>
                    <a:pt x="651934" y="67734"/>
                  </a:cubicBezTo>
                  <a:cubicBezTo>
                    <a:pt x="665982" y="64612"/>
                    <a:pt x="680021" y="61302"/>
                    <a:pt x="694267" y="59267"/>
                  </a:cubicBezTo>
                  <a:cubicBezTo>
                    <a:pt x="719566" y="55653"/>
                    <a:pt x="745067" y="53622"/>
                    <a:pt x="770467" y="50800"/>
                  </a:cubicBezTo>
                  <a:cubicBezTo>
                    <a:pt x="843259" y="2273"/>
                    <a:pt x="751160" y="60453"/>
                    <a:pt x="821267" y="25400"/>
                  </a:cubicBezTo>
                  <a:cubicBezTo>
                    <a:pt x="879736" y="-3835"/>
                    <a:pt x="810051" y="17621"/>
                    <a:pt x="880534" y="0"/>
                  </a:cubicBezTo>
                  <a:cubicBezTo>
                    <a:pt x="965201" y="2822"/>
                    <a:pt x="1050113" y="1432"/>
                    <a:pt x="1134534" y="8467"/>
                  </a:cubicBezTo>
                  <a:cubicBezTo>
                    <a:pt x="1152322" y="9949"/>
                    <a:pt x="1168401" y="19756"/>
                    <a:pt x="1185334" y="25400"/>
                  </a:cubicBezTo>
                  <a:lnTo>
                    <a:pt x="1210734" y="33867"/>
                  </a:lnTo>
                  <a:cubicBezTo>
                    <a:pt x="1216378" y="42334"/>
                    <a:pt x="1223116" y="50166"/>
                    <a:pt x="1227667" y="59267"/>
                  </a:cubicBezTo>
                  <a:cubicBezTo>
                    <a:pt x="1231658" y="67249"/>
                    <a:pt x="1235927" y="75745"/>
                    <a:pt x="1236134" y="84667"/>
                  </a:cubicBezTo>
                  <a:cubicBezTo>
                    <a:pt x="1241580" y="318865"/>
                    <a:pt x="1236708" y="553272"/>
                    <a:pt x="1244600" y="787400"/>
                  </a:cubicBezTo>
                  <a:cubicBezTo>
                    <a:pt x="1245201" y="805239"/>
                    <a:pt x="1257205" y="820883"/>
                    <a:pt x="1261534" y="838200"/>
                  </a:cubicBezTo>
                  <a:cubicBezTo>
                    <a:pt x="1273061" y="884312"/>
                    <a:pt x="1264796" y="861659"/>
                    <a:pt x="1286934" y="905934"/>
                  </a:cubicBezTo>
                  <a:cubicBezTo>
                    <a:pt x="1311240" y="1003163"/>
                    <a:pt x="1277252" y="883340"/>
                    <a:pt x="1312334" y="965200"/>
                  </a:cubicBezTo>
                  <a:cubicBezTo>
                    <a:pt x="1316918" y="975896"/>
                    <a:pt x="1317978" y="987778"/>
                    <a:pt x="1320800" y="999067"/>
                  </a:cubicBezTo>
                  <a:cubicBezTo>
                    <a:pt x="1323622" y="1032934"/>
                    <a:pt x="1326190" y="1066823"/>
                    <a:pt x="1329267" y="1100667"/>
                  </a:cubicBezTo>
                  <a:cubicBezTo>
                    <a:pt x="1331835" y="1128914"/>
                    <a:pt x="1337734" y="1156971"/>
                    <a:pt x="1337734" y="1185334"/>
                  </a:cubicBezTo>
                  <a:cubicBezTo>
                    <a:pt x="1337734" y="1255946"/>
                    <a:pt x="1334298" y="1326568"/>
                    <a:pt x="1329267" y="1397000"/>
                  </a:cubicBezTo>
                  <a:cubicBezTo>
                    <a:pt x="1328631" y="1405902"/>
                    <a:pt x="1322964" y="1413742"/>
                    <a:pt x="1320800" y="1422400"/>
                  </a:cubicBezTo>
                  <a:cubicBezTo>
                    <a:pt x="1317310" y="1436361"/>
                    <a:pt x="1315824" y="1450773"/>
                    <a:pt x="1312334" y="1464734"/>
                  </a:cubicBezTo>
                  <a:cubicBezTo>
                    <a:pt x="1300243" y="1513098"/>
                    <a:pt x="1305958" y="1465928"/>
                    <a:pt x="1295400" y="1524000"/>
                  </a:cubicBezTo>
                  <a:cubicBezTo>
                    <a:pt x="1284052" y="1586415"/>
                    <a:pt x="1291297" y="1587103"/>
                    <a:pt x="1270000" y="1651000"/>
                  </a:cubicBezTo>
                  <a:cubicBezTo>
                    <a:pt x="1267178" y="1659467"/>
                    <a:pt x="1266126" y="1668747"/>
                    <a:pt x="1261534" y="1676400"/>
                  </a:cubicBezTo>
                  <a:cubicBezTo>
                    <a:pt x="1257427" y="1683245"/>
                    <a:pt x="1250245" y="1687689"/>
                    <a:pt x="1244600" y="1693334"/>
                  </a:cubicBezTo>
                  <a:cubicBezTo>
                    <a:pt x="1240763" y="1708685"/>
                    <a:pt x="1226073" y="1771126"/>
                    <a:pt x="1219200" y="1778000"/>
                  </a:cubicBezTo>
                  <a:lnTo>
                    <a:pt x="1202267" y="1794934"/>
                  </a:lnTo>
                  <a:cubicBezTo>
                    <a:pt x="1185783" y="1844383"/>
                    <a:pt x="1206697" y="1798970"/>
                    <a:pt x="1168400" y="1837267"/>
                  </a:cubicBezTo>
                  <a:cubicBezTo>
                    <a:pt x="1161205" y="1844462"/>
                    <a:pt x="1158662" y="1855472"/>
                    <a:pt x="1151467" y="1862667"/>
                  </a:cubicBezTo>
                  <a:cubicBezTo>
                    <a:pt x="1131978" y="1882156"/>
                    <a:pt x="1118107" y="1881590"/>
                    <a:pt x="1092200" y="1888067"/>
                  </a:cubicBezTo>
                  <a:cubicBezTo>
                    <a:pt x="1080911" y="1905000"/>
                    <a:pt x="1077641" y="1932431"/>
                    <a:pt x="1058334" y="1938867"/>
                  </a:cubicBezTo>
                  <a:lnTo>
                    <a:pt x="1007534" y="1955800"/>
                  </a:lnTo>
                  <a:cubicBezTo>
                    <a:pt x="987778" y="1952978"/>
                    <a:pt x="967199" y="1953645"/>
                    <a:pt x="948267" y="1947334"/>
                  </a:cubicBezTo>
                  <a:cubicBezTo>
                    <a:pt x="928424" y="1940720"/>
                    <a:pt x="930057" y="1919380"/>
                    <a:pt x="922867" y="1905000"/>
                  </a:cubicBezTo>
                  <a:cubicBezTo>
                    <a:pt x="890041" y="1839348"/>
                    <a:pt x="918749" y="1918044"/>
                    <a:pt x="897467" y="1854200"/>
                  </a:cubicBezTo>
                  <a:cubicBezTo>
                    <a:pt x="894645" y="1825978"/>
                    <a:pt x="893011" y="1797612"/>
                    <a:pt x="889000" y="1769534"/>
                  </a:cubicBezTo>
                  <a:cubicBezTo>
                    <a:pt x="887354" y="1758015"/>
                    <a:pt x="882447" y="1747145"/>
                    <a:pt x="880534" y="1735667"/>
                  </a:cubicBezTo>
                  <a:cubicBezTo>
                    <a:pt x="872756" y="1688995"/>
                    <a:pt x="866632" y="1608786"/>
                    <a:pt x="863600" y="1566334"/>
                  </a:cubicBezTo>
                  <a:cubicBezTo>
                    <a:pt x="845380" y="1311254"/>
                    <a:pt x="871256" y="1495626"/>
                    <a:pt x="846667" y="1405467"/>
                  </a:cubicBezTo>
                  <a:cubicBezTo>
                    <a:pt x="831648" y="1350399"/>
                    <a:pt x="840727" y="1347244"/>
                    <a:pt x="812800" y="1312334"/>
                  </a:cubicBezTo>
                  <a:cubicBezTo>
                    <a:pt x="807813" y="1306101"/>
                    <a:pt x="801511" y="1301045"/>
                    <a:pt x="795867" y="1295400"/>
                  </a:cubicBezTo>
                  <a:cubicBezTo>
                    <a:pt x="792580" y="1285539"/>
                    <a:pt x="782776" y="1248703"/>
                    <a:pt x="770467" y="1244600"/>
                  </a:cubicBezTo>
                  <a:cubicBezTo>
                    <a:pt x="759428" y="1240920"/>
                    <a:pt x="747746" y="1249723"/>
                    <a:pt x="736600" y="1253067"/>
                  </a:cubicBezTo>
                  <a:cubicBezTo>
                    <a:pt x="719503" y="1258196"/>
                    <a:pt x="685800" y="1270000"/>
                    <a:pt x="685800" y="1270000"/>
                  </a:cubicBezTo>
                  <a:cubicBezTo>
                    <a:pt x="645548" y="1296836"/>
                    <a:pt x="670055" y="1283715"/>
                    <a:pt x="609600" y="1303867"/>
                  </a:cubicBezTo>
                  <a:lnTo>
                    <a:pt x="584200" y="1312334"/>
                  </a:lnTo>
                  <a:lnTo>
                    <a:pt x="558800" y="1320800"/>
                  </a:lnTo>
                  <a:cubicBezTo>
                    <a:pt x="550333" y="1326445"/>
                    <a:pt x="542699" y="1333601"/>
                    <a:pt x="533400" y="1337734"/>
                  </a:cubicBezTo>
                  <a:cubicBezTo>
                    <a:pt x="490598" y="1356757"/>
                    <a:pt x="476851" y="1354943"/>
                    <a:pt x="431800" y="1363134"/>
                  </a:cubicBezTo>
                  <a:cubicBezTo>
                    <a:pt x="417642" y="1365708"/>
                    <a:pt x="403578" y="1368778"/>
                    <a:pt x="389467" y="1371600"/>
                  </a:cubicBezTo>
                  <a:cubicBezTo>
                    <a:pt x="361245" y="1368778"/>
                    <a:pt x="332833" y="1367447"/>
                    <a:pt x="304800" y="1363134"/>
                  </a:cubicBezTo>
                  <a:cubicBezTo>
                    <a:pt x="285426" y="1360153"/>
                    <a:pt x="268948" y="1349693"/>
                    <a:pt x="254000" y="1337734"/>
                  </a:cubicBezTo>
                  <a:cubicBezTo>
                    <a:pt x="247767" y="1332747"/>
                    <a:pt x="243912" y="1324907"/>
                    <a:pt x="237067" y="1320800"/>
                  </a:cubicBezTo>
                  <a:cubicBezTo>
                    <a:pt x="212660" y="1306156"/>
                    <a:pt x="131876" y="1304355"/>
                    <a:pt x="127000" y="1303867"/>
                  </a:cubicBezTo>
                  <a:cubicBezTo>
                    <a:pt x="118533" y="1301045"/>
                    <a:pt x="104052" y="1303981"/>
                    <a:pt x="101600" y="1295400"/>
                  </a:cubicBezTo>
                  <a:cubicBezTo>
                    <a:pt x="91491" y="1260019"/>
                    <a:pt x="97698" y="1221847"/>
                    <a:pt x="93134" y="1185334"/>
                  </a:cubicBezTo>
                  <a:cubicBezTo>
                    <a:pt x="92027" y="1176478"/>
                    <a:pt x="87489" y="1168401"/>
                    <a:pt x="84667" y="1159934"/>
                  </a:cubicBezTo>
                  <a:cubicBezTo>
                    <a:pt x="81845" y="1137356"/>
                    <a:pt x="80270" y="1114587"/>
                    <a:pt x="76200" y="1092200"/>
                  </a:cubicBezTo>
                  <a:cubicBezTo>
                    <a:pt x="74604" y="1083419"/>
                    <a:pt x="67734" y="1075725"/>
                    <a:pt x="67734" y="1066800"/>
                  </a:cubicBezTo>
                  <a:cubicBezTo>
                    <a:pt x="67734" y="1015860"/>
                    <a:pt x="78368" y="964791"/>
                    <a:pt x="84667" y="914400"/>
                  </a:cubicBezTo>
                  <a:cubicBezTo>
                    <a:pt x="87837" y="889041"/>
                    <a:pt x="90312" y="863600"/>
                    <a:pt x="93134" y="838200"/>
                  </a:cubicBezTo>
                  <a:cubicBezTo>
                    <a:pt x="90312" y="722489"/>
                    <a:pt x="89923" y="606693"/>
                    <a:pt x="84667" y="491067"/>
                  </a:cubicBezTo>
                  <a:cubicBezTo>
                    <a:pt x="84262" y="482152"/>
                    <a:pt x="78136" y="474379"/>
                    <a:pt x="76200" y="465667"/>
                  </a:cubicBezTo>
                  <a:cubicBezTo>
                    <a:pt x="72476" y="448909"/>
                    <a:pt x="69630" y="431929"/>
                    <a:pt x="67734" y="414867"/>
                  </a:cubicBezTo>
                  <a:cubicBezTo>
                    <a:pt x="61159" y="355696"/>
                    <a:pt x="59219" y="296004"/>
                    <a:pt x="50800" y="237067"/>
                  </a:cubicBezTo>
                  <a:cubicBezTo>
                    <a:pt x="41770" y="173849"/>
                    <a:pt x="8467" y="159456"/>
                    <a:pt x="0" y="14393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390467" y="5715000"/>
              <a:ext cx="1388533" cy="457200"/>
              <a:chOff x="8390467" y="5715000"/>
              <a:chExt cx="1388533" cy="457200"/>
            </a:xfrm>
          </p:grpSpPr>
          <p:sp>
            <p:nvSpPr>
              <p:cNvPr id="18" name="任意多边形 17"/>
              <p:cNvSpPr/>
              <p:nvPr/>
            </p:nvSpPr>
            <p:spPr>
              <a:xfrm>
                <a:off x="8390467" y="5748867"/>
                <a:ext cx="1388533" cy="406400"/>
              </a:xfrm>
              <a:custGeom>
                <a:avLst/>
                <a:gdLst>
                  <a:gd name="connsiteX0" fmla="*/ 1295400 w 1388533"/>
                  <a:gd name="connsiteY0" fmla="*/ 50800 h 406400"/>
                  <a:gd name="connsiteX1" fmla="*/ 1295400 w 1388533"/>
                  <a:gd name="connsiteY1" fmla="*/ 50800 h 406400"/>
                  <a:gd name="connsiteX2" fmla="*/ 533400 w 1388533"/>
                  <a:gd name="connsiteY2" fmla="*/ 33866 h 406400"/>
                  <a:gd name="connsiteX3" fmla="*/ 457200 w 1388533"/>
                  <a:gd name="connsiteY3" fmla="*/ 25400 h 406400"/>
                  <a:gd name="connsiteX4" fmla="*/ 389466 w 1388533"/>
                  <a:gd name="connsiteY4" fmla="*/ 8466 h 406400"/>
                  <a:gd name="connsiteX5" fmla="*/ 347133 w 1388533"/>
                  <a:gd name="connsiteY5" fmla="*/ 0 h 406400"/>
                  <a:gd name="connsiteX6" fmla="*/ 237066 w 1388533"/>
                  <a:gd name="connsiteY6" fmla="*/ 8466 h 406400"/>
                  <a:gd name="connsiteX7" fmla="*/ 203200 w 1388533"/>
                  <a:gd name="connsiteY7" fmla="*/ 16933 h 406400"/>
                  <a:gd name="connsiteX8" fmla="*/ 194733 w 1388533"/>
                  <a:gd name="connsiteY8" fmla="*/ 42333 h 406400"/>
                  <a:gd name="connsiteX9" fmla="*/ 118533 w 1388533"/>
                  <a:gd name="connsiteY9" fmla="*/ 76200 h 406400"/>
                  <a:gd name="connsiteX10" fmla="*/ 93133 w 1388533"/>
                  <a:gd name="connsiteY10" fmla="*/ 93133 h 406400"/>
                  <a:gd name="connsiteX11" fmla="*/ 76200 w 1388533"/>
                  <a:gd name="connsiteY11" fmla="*/ 118533 h 406400"/>
                  <a:gd name="connsiteX12" fmla="*/ 67733 w 1388533"/>
                  <a:gd name="connsiteY12" fmla="*/ 143933 h 406400"/>
                  <a:gd name="connsiteX13" fmla="*/ 42333 w 1388533"/>
                  <a:gd name="connsiteY13" fmla="*/ 160866 h 406400"/>
                  <a:gd name="connsiteX14" fmla="*/ 25400 w 1388533"/>
                  <a:gd name="connsiteY14" fmla="*/ 186266 h 406400"/>
                  <a:gd name="connsiteX15" fmla="*/ 8466 w 1388533"/>
                  <a:gd name="connsiteY15" fmla="*/ 203200 h 406400"/>
                  <a:gd name="connsiteX16" fmla="*/ 0 w 1388533"/>
                  <a:gd name="connsiteY16" fmla="*/ 228600 h 406400"/>
                  <a:gd name="connsiteX17" fmla="*/ 25400 w 1388533"/>
                  <a:gd name="connsiteY17" fmla="*/ 245533 h 406400"/>
                  <a:gd name="connsiteX18" fmla="*/ 50800 w 1388533"/>
                  <a:gd name="connsiteY18" fmla="*/ 254000 h 406400"/>
                  <a:gd name="connsiteX19" fmla="*/ 67733 w 1388533"/>
                  <a:gd name="connsiteY19" fmla="*/ 279400 h 406400"/>
                  <a:gd name="connsiteX20" fmla="*/ 118533 w 1388533"/>
                  <a:gd name="connsiteY20" fmla="*/ 296333 h 406400"/>
                  <a:gd name="connsiteX21" fmla="*/ 143933 w 1388533"/>
                  <a:gd name="connsiteY21" fmla="*/ 304800 h 406400"/>
                  <a:gd name="connsiteX22" fmla="*/ 169333 w 1388533"/>
                  <a:gd name="connsiteY22" fmla="*/ 313266 h 406400"/>
                  <a:gd name="connsiteX23" fmla="*/ 186266 w 1388533"/>
                  <a:gd name="connsiteY23" fmla="*/ 330200 h 406400"/>
                  <a:gd name="connsiteX24" fmla="*/ 228600 w 1388533"/>
                  <a:gd name="connsiteY24" fmla="*/ 355600 h 406400"/>
                  <a:gd name="connsiteX25" fmla="*/ 237066 w 1388533"/>
                  <a:gd name="connsiteY25" fmla="*/ 381000 h 406400"/>
                  <a:gd name="connsiteX26" fmla="*/ 321733 w 1388533"/>
                  <a:gd name="connsiteY26" fmla="*/ 406400 h 406400"/>
                  <a:gd name="connsiteX27" fmla="*/ 592666 w 1388533"/>
                  <a:gd name="connsiteY27" fmla="*/ 397933 h 406400"/>
                  <a:gd name="connsiteX28" fmla="*/ 618066 w 1388533"/>
                  <a:gd name="connsiteY28" fmla="*/ 381000 h 406400"/>
                  <a:gd name="connsiteX29" fmla="*/ 939800 w 1388533"/>
                  <a:gd name="connsiteY29" fmla="*/ 389466 h 406400"/>
                  <a:gd name="connsiteX30" fmla="*/ 1286933 w 1388533"/>
                  <a:gd name="connsiteY30" fmla="*/ 372533 h 406400"/>
                  <a:gd name="connsiteX31" fmla="*/ 1312333 w 1388533"/>
                  <a:gd name="connsiteY31" fmla="*/ 364066 h 406400"/>
                  <a:gd name="connsiteX32" fmla="*/ 1346200 w 1388533"/>
                  <a:gd name="connsiteY32" fmla="*/ 321733 h 406400"/>
                  <a:gd name="connsiteX33" fmla="*/ 1388533 w 1388533"/>
                  <a:gd name="connsiteY33" fmla="*/ 287866 h 406400"/>
                  <a:gd name="connsiteX34" fmla="*/ 1371600 w 1388533"/>
                  <a:gd name="connsiteY34" fmla="*/ 203200 h 406400"/>
                  <a:gd name="connsiteX35" fmla="*/ 1363133 w 1388533"/>
                  <a:gd name="connsiteY35" fmla="*/ 177800 h 406400"/>
                  <a:gd name="connsiteX36" fmla="*/ 1346200 w 1388533"/>
                  <a:gd name="connsiteY36" fmla="*/ 160866 h 406400"/>
                  <a:gd name="connsiteX37" fmla="*/ 1329266 w 1388533"/>
                  <a:gd name="connsiteY37" fmla="*/ 110066 h 406400"/>
                  <a:gd name="connsiteX38" fmla="*/ 1320800 w 1388533"/>
                  <a:gd name="connsiteY38" fmla="*/ 67733 h 406400"/>
                  <a:gd name="connsiteX39" fmla="*/ 1295400 w 1388533"/>
                  <a:gd name="connsiteY39" fmla="*/ 59266 h 406400"/>
                  <a:gd name="connsiteX40" fmla="*/ 1295400 w 1388533"/>
                  <a:gd name="connsiteY40" fmla="*/ 508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88533" h="406400">
                    <a:moveTo>
                      <a:pt x="1295400" y="50800"/>
                    </a:moveTo>
                    <a:lnTo>
                      <a:pt x="1295400" y="50800"/>
                    </a:lnTo>
                    <a:lnTo>
                      <a:pt x="533400" y="33866"/>
                    </a:lnTo>
                    <a:cubicBezTo>
                      <a:pt x="507971" y="31323"/>
                      <a:pt x="482499" y="29014"/>
                      <a:pt x="457200" y="25400"/>
                    </a:cubicBezTo>
                    <a:cubicBezTo>
                      <a:pt x="384377" y="14997"/>
                      <a:pt x="441999" y="21599"/>
                      <a:pt x="389466" y="8466"/>
                    </a:cubicBezTo>
                    <a:cubicBezTo>
                      <a:pt x="375505" y="4976"/>
                      <a:pt x="361244" y="2822"/>
                      <a:pt x="347133" y="0"/>
                    </a:cubicBezTo>
                    <a:cubicBezTo>
                      <a:pt x="310444" y="2822"/>
                      <a:pt x="273611" y="4167"/>
                      <a:pt x="237066" y="8466"/>
                    </a:cubicBezTo>
                    <a:cubicBezTo>
                      <a:pt x="225510" y="9826"/>
                      <a:pt x="212286" y="9664"/>
                      <a:pt x="203200" y="16933"/>
                    </a:cubicBezTo>
                    <a:cubicBezTo>
                      <a:pt x="196231" y="22508"/>
                      <a:pt x="200308" y="35364"/>
                      <a:pt x="194733" y="42333"/>
                    </a:cubicBezTo>
                    <a:cubicBezTo>
                      <a:pt x="175041" y="66948"/>
                      <a:pt x="142922" y="59941"/>
                      <a:pt x="118533" y="76200"/>
                    </a:cubicBezTo>
                    <a:lnTo>
                      <a:pt x="93133" y="93133"/>
                    </a:lnTo>
                    <a:cubicBezTo>
                      <a:pt x="87489" y="101600"/>
                      <a:pt x="80751" y="109432"/>
                      <a:pt x="76200" y="118533"/>
                    </a:cubicBezTo>
                    <a:cubicBezTo>
                      <a:pt x="72209" y="126515"/>
                      <a:pt x="73308" y="136964"/>
                      <a:pt x="67733" y="143933"/>
                    </a:cubicBezTo>
                    <a:cubicBezTo>
                      <a:pt x="61376" y="151879"/>
                      <a:pt x="50800" y="155222"/>
                      <a:pt x="42333" y="160866"/>
                    </a:cubicBezTo>
                    <a:cubicBezTo>
                      <a:pt x="36689" y="169333"/>
                      <a:pt x="31757" y="178320"/>
                      <a:pt x="25400" y="186266"/>
                    </a:cubicBezTo>
                    <a:cubicBezTo>
                      <a:pt x="20413" y="192500"/>
                      <a:pt x="12573" y="196355"/>
                      <a:pt x="8466" y="203200"/>
                    </a:cubicBezTo>
                    <a:cubicBezTo>
                      <a:pt x="3874" y="210853"/>
                      <a:pt x="2822" y="220133"/>
                      <a:pt x="0" y="228600"/>
                    </a:cubicBezTo>
                    <a:cubicBezTo>
                      <a:pt x="8467" y="234244"/>
                      <a:pt x="16299" y="240982"/>
                      <a:pt x="25400" y="245533"/>
                    </a:cubicBezTo>
                    <a:cubicBezTo>
                      <a:pt x="33382" y="249524"/>
                      <a:pt x="43831" y="248425"/>
                      <a:pt x="50800" y="254000"/>
                    </a:cubicBezTo>
                    <a:cubicBezTo>
                      <a:pt x="58746" y="260357"/>
                      <a:pt x="59104" y="274007"/>
                      <a:pt x="67733" y="279400"/>
                    </a:cubicBezTo>
                    <a:cubicBezTo>
                      <a:pt x="82869" y="288860"/>
                      <a:pt x="101600" y="290689"/>
                      <a:pt x="118533" y="296333"/>
                    </a:cubicBezTo>
                    <a:lnTo>
                      <a:pt x="143933" y="304800"/>
                    </a:lnTo>
                    <a:lnTo>
                      <a:pt x="169333" y="313266"/>
                    </a:lnTo>
                    <a:cubicBezTo>
                      <a:pt x="174977" y="318911"/>
                      <a:pt x="179421" y="326093"/>
                      <a:pt x="186266" y="330200"/>
                    </a:cubicBezTo>
                    <a:cubicBezTo>
                      <a:pt x="241224" y="363175"/>
                      <a:pt x="185691" y="312691"/>
                      <a:pt x="228600" y="355600"/>
                    </a:cubicBezTo>
                    <a:cubicBezTo>
                      <a:pt x="231422" y="364067"/>
                      <a:pt x="229804" y="375813"/>
                      <a:pt x="237066" y="381000"/>
                    </a:cubicBezTo>
                    <a:cubicBezTo>
                      <a:pt x="248164" y="388927"/>
                      <a:pt x="303630" y="401874"/>
                      <a:pt x="321733" y="406400"/>
                    </a:cubicBezTo>
                    <a:cubicBezTo>
                      <a:pt x="412044" y="403578"/>
                      <a:pt x="502641" y="405649"/>
                      <a:pt x="592666" y="397933"/>
                    </a:cubicBezTo>
                    <a:cubicBezTo>
                      <a:pt x="602804" y="397064"/>
                      <a:pt x="607893" y="381248"/>
                      <a:pt x="618066" y="381000"/>
                    </a:cubicBezTo>
                    <a:lnTo>
                      <a:pt x="939800" y="389466"/>
                    </a:lnTo>
                    <a:cubicBezTo>
                      <a:pt x="1008439" y="387505"/>
                      <a:pt x="1181196" y="396031"/>
                      <a:pt x="1286933" y="372533"/>
                    </a:cubicBezTo>
                    <a:cubicBezTo>
                      <a:pt x="1295645" y="370597"/>
                      <a:pt x="1303866" y="366888"/>
                      <a:pt x="1312333" y="364066"/>
                    </a:cubicBezTo>
                    <a:cubicBezTo>
                      <a:pt x="1324908" y="345204"/>
                      <a:pt x="1328963" y="335522"/>
                      <a:pt x="1346200" y="321733"/>
                    </a:cubicBezTo>
                    <a:cubicBezTo>
                      <a:pt x="1399591" y="279021"/>
                      <a:pt x="1347657" y="328745"/>
                      <a:pt x="1388533" y="287866"/>
                    </a:cubicBezTo>
                    <a:cubicBezTo>
                      <a:pt x="1382889" y="259644"/>
                      <a:pt x="1380702" y="230504"/>
                      <a:pt x="1371600" y="203200"/>
                    </a:cubicBezTo>
                    <a:cubicBezTo>
                      <a:pt x="1368778" y="194733"/>
                      <a:pt x="1367725" y="185453"/>
                      <a:pt x="1363133" y="177800"/>
                    </a:cubicBezTo>
                    <a:cubicBezTo>
                      <a:pt x="1359026" y="170955"/>
                      <a:pt x="1351844" y="166511"/>
                      <a:pt x="1346200" y="160866"/>
                    </a:cubicBezTo>
                    <a:cubicBezTo>
                      <a:pt x="1340555" y="143933"/>
                      <a:pt x="1332766" y="127569"/>
                      <a:pt x="1329266" y="110066"/>
                    </a:cubicBezTo>
                    <a:cubicBezTo>
                      <a:pt x="1326444" y="95955"/>
                      <a:pt x="1328782" y="79707"/>
                      <a:pt x="1320800" y="67733"/>
                    </a:cubicBezTo>
                    <a:cubicBezTo>
                      <a:pt x="1315850" y="60307"/>
                      <a:pt x="1299391" y="67248"/>
                      <a:pt x="1295400" y="59266"/>
                    </a:cubicBezTo>
                    <a:cubicBezTo>
                      <a:pt x="1292578" y="53622"/>
                      <a:pt x="1306689" y="53622"/>
                      <a:pt x="1295400" y="50800"/>
                    </a:cubicBezTo>
                    <a:close/>
                  </a:path>
                </a:pathLst>
              </a:cu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8720667" y="5748867"/>
                <a:ext cx="313266" cy="423333"/>
              </a:xfrm>
              <a:custGeom>
                <a:avLst/>
                <a:gdLst>
                  <a:gd name="connsiteX0" fmla="*/ 84666 w 313266"/>
                  <a:gd name="connsiteY0" fmla="*/ 25400 h 423333"/>
                  <a:gd name="connsiteX1" fmla="*/ 84666 w 313266"/>
                  <a:gd name="connsiteY1" fmla="*/ 25400 h 423333"/>
                  <a:gd name="connsiteX2" fmla="*/ 76200 w 313266"/>
                  <a:gd name="connsiteY2" fmla="*/ 152400 h 423333"/>
                  <a:gd name="connsiteX3" fmla="*/ 67733 w 313266"/>
                  <a:gd name="connsiteY3" fmla="*/ 186266 h 423333"/>
                  <a:gd name="connsiteX4" fmla="*/ 50800 w 313266"/>
                  <a:gd name="connsiteY4" fmla="*/ 237066 h 423333"/>
                  <a:gd name="connsiteX5" fmla="*/ 42333 w 313266"/>
                  <a:gd name="connsiteY5" fmla="*/ 313266 h 423333"/>
                  <a:gd name="connsiteX6" fmla="*/ 25400 w 313266"/>
                  <a:gd name="connsiteY6" fmla="*/ 364066 h 423333"/>
                  <a:gd name="connsiteX7" fmla="*/ 0 w 313266"/>
                  <a:gd name="connsiteY7" fmla="*/ 414866 h 423333"/>
                  <a:gd name="connsiteX8" fmla="*/ 25400 w 313266"/>
                  <a:gd name="connsiteY8" fmla="*/ 423333 h 423333"/>
                  <a:gd name="connsiteX9" fmla="*/ 50800 w 313266"/>
                  <a:gd name="connsiteY9" fmla="*/ 414866 h 423333"/>
                  <a:gd name="connsiteX10" fmla="*/ 93133 w 313266"/>
                  <a:gd name="connsiteY10" fmla="*/ 406400 h 423333"/>
                  <a:gd name="connsiteX11" fmla="*/ 237066 w 313266"/>
                  <a:gd name="connsiteY11" fmla="*/ 397933 h 423333"/>
                  <a:gd name="connsiteX12" fmla="*/ 270933 w 313266"/>
                  <a:gd name="connsiteY12" fmla="*/ 330200 h 423333"/>
                  <a:gd name="connsiteX13" fmla="*/ 279400 w 313266"/>
                  <a:gd name="connsiteY13" fmla="*/ 304800 h 423333"/>
                  <a:gd name="connsiteX14" fmla="*/ 287866 w 313266"/>
                  <a:gd name="connsiteY14" fmla="*/ 203200 h 423333"/>
                  <a:gd name="connsiteX15" fmla="*/ 296333 w 313266"/>
                  <a:gd name="connsiteY15" fmla="*/ 84666 h 423333"/>
                  <a:gd name="connsiteX16" fmla="*/ 313266 w 313266"/>
                  <a:gd name="connsiteY16" fmla="*/ 33866 h 423333"/>
                  <a:gd name="connsiteX17" fmla="*/ 304800 w 313266"/>
                  <a:gd name="connsiteY17" fmla="*/ 0 h 423333"/>
                  <a:gd name="connsiteX18" fmla="*/ 84666 w 313266"/>
                  <a:gd name="connsiteY18" fmla="*/ 25400 h 4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3266" h="423333">
                    <a:moveTo>
                      <a:pt x="84666" y="25400"/>
                    </a:moveTo>
                    <a:lnTo>
                      <a:pt x="84666" y="25400"/>
                    </a:lnTo>
                    <a:cubicBezTo>
                      <a:pt x="81844" y="67733"/>
                      <a:pt x="80641" y="110206"/>
                      <a:pt x="76200" y="152400"/>
                    </a:cubicBezTo>
                    <a:cubicBezTo>
                      <a:pt x="74982" y="163972"/>
                      <a:pt x="71077" y="175121"/>
                      <a:pt x="67733" y="186266"/>
                    </a:cubicBezTo>
                    <a:cubicBezTo>
                      <a:pt x="62604" y="203362"/>
                      <a:pt x="50800" y="237066"/>
                      <a:pt x="50800" y="237066"/>
                    </a:cubicBezTo>
                    <a:cubicBezTo>
                      <a:pt x="47978" y="262466"/>
                      <a:pt x="47345" y="288206"/>
                      <a:pt x="42333" y="313266"/>
                    </a:cubicBezTo>
                    <a:cubicBezTo>
                      <a:pt x="38832" y="330769"/>
                      <a:pt x="31044" y="347133"/>
                      <a:pt x="25400" y="364066"/>
                    </a:cubicBezTo>
                    <a:cubicBezTo>
                      <a:pt x="13716" y="399118"/>
                      <a:pt x="21882" y="382042"/>
                      <a:pt x="0" y="414866"/>
                    </a:cubicBezTo>
                    <a:cubicBezTo>
                      <a:pt x="8467" y="417688"/>
                      <a:pt x="16475" y="423333"/>
                      <a:pt x="25400" y="423333"/>
                    </a:cubicBezTo>
                    <a:cubicBezTo>
                      <a:pt x="34325" y="423333"/>
                      <a:pt x="42142" y="417031"/>
                      <a:pt x="50800" y="414866"/>
                    </a:cubicBezTo>
                    <a:cubicBezTo>
                      <a:pt x="64761" y="411376"/>
                      <a:pt x="78802" y="407703"/>
                      <a:pt x="93133" y="406400"/>
                    </a:cubicBezTo>
                    <a:cubicBezTo>
                      <a:pt x="140996" y="402049"/>
                      <a:pt x="189088" y="400755"/>
                      <a:pt x="237066" y="397933"/>
                    </a:cubicBezTo>
                    <a:cubicBezTo>
                      <a:pt x="266622" y="368379"/>
                      <a:pt x="251475" y="388573"/>
                      <a:pt x="270933" y="330200"/>
                    </a:cubicBezTo>
                    <a:lnTo>
                      <a:pt x="279400" y="304800"/>
                    </a:lnTo>
                    <a:cubicBezTo>
                      <a:pt x="282222" y="270933"/>
                      <a:pt x="285260" y="237084"/>
                      <a:pt x="287866" y="203200"/>
                    </a:cubicBezTo>
                    <a:cubicBezTo>
                      <a:pt x="290904" y="163705"/>
                      <a:pt x="290457" y="123840"/>
                      <a:pt x="296333" y="84666"/>
                    </a:cubicBezTo>
                    <a:cubicBezTo>
                      <a:pt x="298981" y="67014"/>
                      <a:pt x="313266" y="33866"/>
                      <a:pt x="313266" y="33866"/>
                    </a:cubicBezTo>
                    <a:cubicBezTo>
                      <a:pt x="294119" y="5145"/>
                      <a:pt x="289137" y="15661"/>
                      <a:pt x="304800" y="0"/>
                    </a:cubicBezTo>
                    <a:lnTo>
                      <a:pt x="84666" y="25400"/>
                    </a:lnTo>
                    <a:close/>
                  </a:path>
                </a:pathLst>
              </a:custGeom>
              <a:solidFill>
                <a:srgbClr val="9A9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9042400" y="5715000"/>
                <a:ext cx="152400" cy="203200"/>
              </a:xfrm>
              <a:custGeom>
                <a:avLst/>
                <a:gdLst>
                  <a:gd name="connsiteX0" fmla="*/ 67733 w 152400"/>
                  <a:gd name="connsiteY0" fmla="*/ 42333 h 203200"/>
                  <a:gd name="connsiteX1" fmla="*/ 67733 w 152400"/>
                  <a:gd name="connsiteY1" fmla="*/ 42333 h 203200"/>
                  <a:gd name="connsiteX2" fmla="*/ 25400 w 152400"/>
                  <a:gd name="connsiteY2" fmla="*/ 101600 h 203200"/>
                  <a:gd name="connsiteX3" fmla="*/ 16933 w 152400"/>
                  <a:gd name="connsiteY3" fmla="*/ 127000 h 203200"/>
                  <a:gd name="connsiteX4" fmla="*/ 0 w 152400"/>
                  <a:gd name="connsiteY4" fmla="*/ 152400 h 203200"/>
                  <a:gd name="connsiteX5" fmla="*/ 33867 w 152400"/>
                  <a:gd name="connsiteY5" fmla="*/ 203200 h 203200"/>
                  <a:gd name="connsiteX6" fmla="*/ 42333 w 152400"/>
                  <a:gd name="connsiteY6" fmla="*/ 177800 h 203200"/>
                  <a:gd name="connsiteX7" fmla="*/ 59267 w 152400"/>
                  <a:gd name="connsiteY7" fmla="*/ 152400 h 203200"/>
                  <a:gd name="connsiteX8" fmla="*/ 67733 w 152400"/>
                  <a:gd name="connsiteY8" fmla="*/ 127000 h 203200"/>
                  <a:gd name="connsiteX9" fmla="*/ 110067 w 152400"/>
                  <a:gd name="connsiteY9" fmla="*/ 84667 h 203200"/>
                  <a:gd name="connsiteX10" fmla="*/ 118533 w 152400"/>
                  <a:gd name="connsiteY10" fmla="*/ 59267 h 203200"/>
                  <a:gd name="connsiteX11" fmla="*/ 135467 w 152400"/>
                  <a:gd name="connsiteY11" fmla="*/ 42333 h 203200"/>
                  <a:gd name="connsiteX12" fmla="*/ 152400 w 152400"/>
                  <a:gd name="connsiteY12" fmla="*/ 0 h 203200"/>
                  <a:gd name="connsiteX13" fmla="*/ 84667 w 152400"/>
                  <a:gd name="connsiteY13" fmla="*/ 50800 h 203200"/>
                  <a:gd name="connsiteX14" fmla="*/ 67733 w 152400"/>
                  <a:gd name="connsiteY14" fmla="*/ 42333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203200">
                    <a:moveTo>
                      <a:pt x="67733" y="42333"/>
                    </a:moveTo>
                    <a:lnTo>
                      <a:pt x="67733" y="42333"/>
                    </a:lnTo>
                    <a:cubicBezTo>
                      <a:pt x="53622" y="62089"/>
                      <a:pt x="37891" y="80782"/>
                      <a:pt x="25400" y="101600"/>
                    </a:cubicBezTo>
                    <a:cubicBezTo>
                      <a:pt x="20808" y="109253"/>
                      <a:pt x="20924" y="119018"/>
                      <a:pt x="16933" y="127000"/>
                    </a:cubicBezTo>
                    <a:cubicBezTo>
                      <a:pt x="12382" y="136101"/>
                      <a:pt x="5644" y="143933"/>
                      <a:pt x="0" y="152400"/>
                    </a:cubicBezTo>
                    <a:cubicBezTo>
                      <a:pt x="4375" y="165523"/>
                      <a:pt x="12727" y="203200"/>
                      <a:pt x="33867" y="203200"/>
                    </a:cubicBezTo>
                    <a:cubicBezTo>
                      <a:pt x="42792" y="203200"/>
                      <a:pt x="38342" y="185782"/>
                      <a:pt x="42333" y="177800"/>
                    </a:cubicBezTo>
                    <a:cubicBezTo>
                      <a:pt x="46884" y="168698"/>
                      <a:pt x="53622" y="160867"/>
                      <a:pt x="59267" y="152400"/>
                    </a:cubicBezTo>
                    <a:cubicBezTo>
                      <a:pt x="62089" y="143933"/>
                      <a:pt x="62378" y="134140"/>
                      <a:pt x="67733" y="127000"/>
                    </a:cubicBezTo>
                    <a:cubicBezTo>
                      <a:pt x="79707" y="111035"/>
                      <a:pt x="110067" y="84667"/>
                      <a:pt x="110067" y="84667"/>
                    </a:cubicBezTo>
                    <a:cubicBezTo>
                      <a:pt x="112889" y="76200"/>
                      <a:pt x="113941" y="66920"/>
                      <a:pt x="118533" y="59267"/>
                    </a:cubicBezTo>
                    <a:cubicBezTo>
                      <a:pt x="122640" y="52422"/>
                      <a:pt x="131897" y="49473"/>
                      <a:pt x="135467" y="42333"/>
                    </a:cubicBezTo>
                    <a:cubicBezTo>
                      <a:pt x="163771" y="-14275"/>
                      <a:pt x="129232" y="23168"/>
                      <a:pt x="152400" y="0"/>
                    </a:cubicBezTo>
                    <a:lnTo>
                      <a:pt x="84667" y="50800"/>
                    </a:lnTo>
                    <a:lnTo>
                      <a:pt x="67733" y="42333"/>
                    </a:lnTo>
                    <a:close/>
                  </a:path>
                </a:pathLst>
              </a:custGeom>
              <a:solidFill>
                <a:srgbClr val="A3A3A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矩形 22"/>
          <p:cNvSpPr/>
          <p:nvPr/>
        </p:nvSpPr>
        <p:spPr>
          <a:xfrm>
            <a:off x="7408334" y="344357"/>
            <a:ext cx="4004733" cy="287803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496350" y="3778810"/>
            <a:ext cx="5545666"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charset="-122"/>
                <a:ea typeface="微软雅黑" panose="020B0503020204020204" charset="-122"/>
              </a:rPr>
              <a:t>第五招：使用专业术语</a:t>
            </a:r>
            <a:endParaRPr lang="en-US" altLang="zh-CN" sz="24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charset="-122"/>
                <a:ea typeface="微软雅黑" panose="020B0503020204020204" charset="-122"/>
              </a:rPr>
              <a:t>第六招：借助成就来塑造自己</a:t>
            </a:r>
            <a:endParaRPr lang="en-US" altLang="zh-CN" sz="2400" dirty="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charset="-122"/>
                <a:ea typeface="微软雅黑" panose="020B0503020204020204" charset="-122"/>
              </a:rPr>
              <a:t>第七招：修改很重要，硬伤很致命</a:t>
            </a:r>
            <a:endParaRPr lang="zh-CN" altLang="en-US" sz="2400"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6078582" y="3884023"/>
            <a:ext cx="45719" cy="2429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66255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第一招：查其所需 投其所好</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文本框 3"/>
          <p:cNvSpPr txBox="1"/>
          <p:nvPr/>
        </p:nvSpPr>
        <p:spPr>
          <a:xfrm>
            <a:off x="6132919" y="1664790"/>
            <a:ext cx="5410201" cy="830997"/>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panose="020B0503020204020204" charset="-122"/>
                <a:ea typeface="微软雅黑" panose="020B0503020204020204" charset="-122"/>
              </a:rPr>
              <a:t>研究招聘广告、与招聘主管和雇主交谈、站在招聘人员的角度思考 </a:t>
            </a:r>
            <a:r>
              <a:rPr lang="zh-CN" altLang="en-US" sz="2400" dirty="0" smtClean="0">
                <a:solidFill>
                  <a:schemeClr val="tx1">
                    <a:lumMod val="65000"/>
                    <a:lumOff val="35000"/>
                  </a:schemeClr>
                </a:solidFill>
                <a:latin typeface="微软雅黑" panose="020B0503020204020204" charset="-122"/>
                <a:ea typeface="微软雅黑" panose="020B0503020204020204" charset="-122"/>
              </a:rPr>
              <a:t>。</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sp>
        <p:nvSpPr>
          <p:cNvPr id="9" name="矩形 8"/>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6468725" y="2734734"/>
            <a:ext cx="5214683" cy="459698"/>
            <a:chOff x="6468725" y="2734734"/>
            <a:chExt cx="5214683" cy="459698"/>
          </a:xfrm>
        </p:grpSpPr>
        <p:grpSp>
          <p:nvGrpSpPr>
            <p:cNvPr id="18" name="组合 17"/>
            <p:cNvGrpSpPr/>
            <p:nvPr/>
          </p:nvGrpSpPr>
          <p:grpSpPr>
            <a:xfrm>
              <a:off x="6468725" y="2734734"/>
              <a:ext cx="4944533" cy="458852"/>
              <a:chOff x="6468725" y="2734734"/>
              <a:chExt cx="4944533" cy="458852"/>
            </a:xfrm>
          </p:grpSpPr>
          <p:sp>
            <p:nvSpPr>
              <p:cNvPr id="13" name="平行四边形 12"/>
              <p:cNvSpPr/>
              <p:nvPr/>
            </p:nvSpPr>
            <p:spPr>
              <a:xfrm>
                <a:off x="6468725" y="2795653"/>
                <a:ext cx="4944533" cy="397933"/>
              </a:xfrm>
              <a:prstGeom prst="parallelogram">
                <a:avLst/>
              </a:prstGeom>
              <a:noFill/>
              <a:ln>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661881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6736294"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6849533"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695853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文本框 18"/>
            <p:cNvSpPr txBox="1"/>
            <p:nvPr/>
          </p:nvSpPr>
          <p:spPr>
            <a:xfrm>
              <a:off x="7071774" y="2802466"/>
              <a:ext cx="3968759" cy="369332"/>
            </a:xfrm>
            <a:prstGeom prst="rect">
              <a:avLst/>
            </a:prstGeom>
            <a:noFill/>
          </p:spPr>
          <p:txBody>
            <a:bodyPr wrap="square" rtlCol="0">
              <a:spAutoFit/>
            </a:bodyPr>
            <a:lstStyle/>
            <a:p>
              <a:r>
                <a:rPr lang="en-US" altLang="zh-CN" dirty="0" smtClean="0">
                  <a:solidFill>
                    <a:schemeClr val="tx1">
                      <a:lumMod val="65000"/>
                      <a:lumOff val="35000"/>
                    </a:schemeClr>
                  </a:solidFill>
                  <a:latin typeface="微软雅黑" panose="020B0503020204020204" charset="-122"/>
                  <a:ea typeface="微软雅黑" panose="020B0503020204020204" charset="-122"/>
                </a:rPr>
                <a:t>Q1  </a:t>
              </a:r>
              <a:r>
                <a:rPr lang="zh-CN" altLang="en-US" dirty="0" smtClean="0">
                  <a:solidFill>
                    <a:schemeClr val="tx1">
                      <a:lumMod val="65000"/>
                      <a:lumOff val="35000"/>
                    </a:schemeClr>
                  </a:solidFill>
                  <a:latin typeface="微软雅黑" panose="020B0503020204020204" charset="-122"/>
                  <a:ea typeface="微软雅黑" panose="020B0503020204020204" charset="-122"/>
                </a:rPr>
                <a:t>此岗位需要什么硬件？</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27" name="平行四边形 26"/>
            <p:cNvSpPr/>
            <p:nvPr/>
          </p:nvSpPr>
          <p:spPr>
            <a:xfrm>
              <a:off x="11022654" y="2794847"/>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11443288" y="2794826"/>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6466695" y="3584901"/>
            <a:ext cx="5214683" cy="459698"/>
            <a:chOff x="6468725" y="2734734"/>
            <a:chExt cx="5214683" cy="459698"/>
          </a:xfrm>
        </p:grpSpPr>
        <p:grpSp>
          <p:nvGrpSpPr>
            <p:cNvPr id="31" name="组合 30"/>
            <p:cNvGrpSpPr/>
            <p:nvPr/>
          </p:nvGrpSpPr>
          <p:grpSpPr>
            <a:xfrm>
              <a:off x="6468725" y="2734734"/>
              <a:ext cx="4944533" cy="458852"/>
              <a:chOff x="6468725" y="2734734"/>
              <a:chExt cx="4944533" cy="458852"/>
            </a:xfrm>
          </p:grpSpPr>
          <p:sp>
            <p:nvSpPr>
              <p:cNvPr id="35" name="平行四边形 34"/>
              <p:cNvSpPr/>
              <p:nvPr/>
            </p:nvSpPr>
            <p:spPr>
              <a:xfrm>
                <a:off x="6468725" y="2795653"/>
                <a:ext cx="4944533" cy="397933"/>
              </a:xfrm>
              <a:prstGeom prst="parallelogram">
                <a:avLst/>
              </a:prstGeom>
              <a:noFill/>
              <a:ln>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燕尾形 35"/>
              <p:cNvSpPr/>
              <p:nvPr/>
            </p:nvSpPr>
            <p:spPr>
              <a:xfrm>
                <a:off x="661881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6736294"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a:off x="6849533"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燕尾形 38"/>
              <p:cNvSpPr/>
              <p:nvPr/>
            </p:nvSpPr>
            <p:spPr>
              <a:xfrm>
                <a:off x="695853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文本框 31"/>
            <p:cNvSpPr txBox="1"/>
            <p:nvPr/>
          </p:nvSpPr>
          <p:spPr>
            <a:xfrm>
              <a:off x="7071774" y="2802466"/>
              <a:ext cx="3968759" cy="369332"/>
            </a:xfrm>
            <a:prstGeom prst="rect">
              <a:avLst/>
            </a:prstGeom>
            <a:noFill/>
          </p:spPr>
          <p:txBody>
            <a:bodyPr wrap="square" rtlCol="0">
              <a:spAutoFit/>
            </a:bodyPr>
            <a:lstStyle/>
            <a:p>
              <a:r>
                <a:rPr lang="en-US" altLang="zh-CN" dirty="0" smtClean="0">
                  <a:solidFill>
                    <a:schemeClr val="tx1">
                      <a:lumMod val="65000"/>
                      <a:lumOff val="35000"/>
                    </a:schemeClr>
                  </a:solidFill>
                  <a:latin typeface="微软雅黑" panose="020B0503020204020204" charset="-122"/>
                  <a:ea typeface="微软雅黑" panose="020B0503020204020204" charset="-122"/>
                </a:rPr>
                <a:t>Q2  </a:t>
              </a:r>
              <a:r>
                <a:rPr lang="zh-CN" altLang="en-US" dirty="0" smtClean="0">
                  <a:solidFill>
                    <a:schemeClr val="tx1">
                      <a:lumMod val="65000"/>
                      <a:lumOff val="35000"/>
                    </a:schemeClr>
                  </a:solidFill>
                  <a:latin typeface="微软雅黑" panose="020B0503020204020204" charset="-122"/>
                  <a:ea typeface="微软雅黑" panose="020B0503020204020204" charset="-122"/>
                </a:rPr>
                <a:t>此岗位需要什么软件？</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3" name="平行四边形 32"/>
            <p:cNvSpPr/>
            <p:nvPr/>
          </p:nvSpPr>
          <p:spPr>
            <a:xfrm>
              <a:off x="11022654" y="2794847"/>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a:off x="11443288" y="2794826"/>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6468725" y="4445963"/>
            <a:ext cx="5214683" cy="459698"/>
            <a:chOff x="6468725" y="2734734"/>
            <a:chExt cx="5214683" cy="459698"/>
          </a:xfrm>
        </p:grpSpPr>
        <p:grpSp>
          <p:nvGrpSpPr>
            <p:cNvPr id="41" name="组合 40"/>
            <p:cNvGrpSpPr/>
            <p:nvPr/>
          </p:nvGrpSpPr>
          <p:grpSpPr>
            <a:xfrm>
              <a:off x="6468725" y="2734734"/>
              <a:ext cx="4944533" cy="458852"/>
              <a:chOff x="6468725" y="2734734"/>
              <a:chExt cx="4944533" cy="458852"/>
            </a:xfrm>
          </p:grpSpPr>
          <p:sp>
            <p:nvSpPr>
              <p:cNvPr id="45" name="平行四边形 44"/>
              <p:cNvSpPr/>
              <p:nvPr/>
            </p:nvSpPr>
            <p:spPr>
              <a:xfrm>
                <a:off x="6468725" y="2795653"/>
                <a:ext cx="4944533" cy="397933"/>
              </a:xfrm>
              <a:prstGeom prst="parallelogram">
                <a:avLst/>
              </a:prstGeom>
              <a:noFill/>
              <a:ln>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燕尾形 45"/>
              <p:cNvSpPr/>
              <p:nvPr/>
            </p:nvSpPr>
            <p:spPr>
              <a:xfrm>
                <a:off x="661881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46"/>
              <p:cNvSpPr/>
              <p:nvPr/>
            </p:nvSpPr>
            <p:spPr>
              <a:xfrm>
                <a:off x="6736294"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燕尾形 47"/>
              <p:cNvSpPr/>
              <p:nvPr/>
            </p:nvSpPr>
            <p:spPr>
              <a:xfrm>
                <a:off x="6849533"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燕尾形 48"/>
              <p:cNvSpPr/>
              <p:nvPr/>
            </p:nvSpPr>
            <p:spPr>
              <a:xfrm>
                <a:off x="6958535" y="2734734"/>
                <a:ext cx="113239" cy="118534"/>
              </a:xfrm>
              <a:prstGeom prst="chevron">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2" name="文本框 41"/>
            <p:cNvSpPr txBox="1"/>
            <p:nvPr/>
          </p:nvSpPr>
          <p:spPr>
            <a:xfrm>
              <a:off x="7071774" y="2802466"/>
              <a:ext cx="3968759" cy="369332"/>
            </a:xfrm>
            <a:prstGeom prst="rect">
              <a:avLst/>
            </a:prstGeom>
            <a:noFill/>
          </p:spPr>
          <p:txBody>
            <a:bodyPr wrap="square" rtlCol="0">
              <a:spAutoFit/>
            </a:bodyPr>
            <a:lstStyle/>
            <a:p>
              <a:r>
                <a:rPr lang="en-US" altLang="zh-CN" dirty="0" smtClean="0">
                  <a:solidFill>
                    <a:schemeClr val="tx1">
                      <a:lumMod val="65000"/>
                      <a:lumOff val="35000"/>
                    </a:schemeClr>
                  </a:solidFill>
                  <a:latin typeface="微软雅黑" panose="020B0503020204020204" charset="-122"/>
                  <a:ea typeface="微软雅黑" panose="020B0503020204020204" charset="-122"/>
                </a:rPr>
                <a:t>Q3  </a:t>
              </a:r>
              <a:r>
                <a:rPr lang="zh-CN" altLang="en-US" dirty="0" smtClean="0">
                  <a:solidFill>
                    <a:schemeClr val="tx1">
                      <a:lumMod val="65000"/>
                      <a:lumOff val="35000"/>
                    </a:schemeClr>
                  </a:solidFill>
                  <a:latin typeface="微软雅黑" panose="020B0503020204020204" charset="-122"/>
                  <a:ea typeface="微软雅黑" panose="020B0503020204020204" charset="-122"/>
                </a:rPr>
                <a:t>此岗位还需要什么？</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43" name="平行四边形 42"/>
            <p:cNvSpPr/>
            <p:nvPr/>
          </p:nvSpPr>
          <p:spPr>
            <a:xfrm>
              <a:off x="11022654" y="2794847"/>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平行四边形 43"/>
            <p:cNvSpPr/>
            <p:nvPr/>
          </p:nvSpPr>
          <p:spPr>
            <a:xfrm>
              <a:off x="11443288" y="2794826"/>
              <a:ext cx="240120" cy="399585"/>
            </a:xfrm>
            <a:prstGeom prst="parallelogram">
              <a:avLst>
                <a:gd name="adj" fmla="val 4263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248856" y="1800632"/>
            <a:ext cx="5489221" cy="4176835"/>
            <a:chOff x="325060" y="1800633"/>
            <a:chExt cx="5234944" cy="3926208"/>
          </a:xfrm>
        </p:grpSpPr>
        <p:pic>
          <p:nvPicPr>
            <p:cNvPr id="50" name="图片 4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5060" y="1800633"/>
              <a:ext cx="5234944" cy="3926208"/>
            </a:xfrm>
            <a:prstGeom prst="rect">
              <a:avLst/>
            </a:prstGeom>
          </p:spPr>
        </p:pic>
        <p:sp>
          <p:nvSpPr>
            <p:cNvPr id="51" name="矩形 50"/>
            <p:cNvSpPr/>
            <p:nvPr/>
          </p:nvSpPr>
          <p:spPr>
            <a:xfrm>
              <a:off x="478971" y="1888370"/>
              <a:ext cx="1105989" cy="419401"/>
            </a:xfrm>
            <a:prstGeom prst="rect">
              <a:avLst/>
            </a:prstGeom>
            <a:solidFill>
              <a:srgbClr val="F8B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987908" y="5382548"/>
              <a:ext cx="1435650" cy="335584"/>
            </a:xfrm>
            <a:prstGeom prst="rect">
              <a:avLst/>
            </a:prstGeom>
            <a:solidFill>
              <a:srgbClr val="F8B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a:solidFill>
                  <a:schemeClr val="tx1">
                    <a:lumMod val="65000"/>
                    <a:lumOff val="35000"/>
                  </a:schemeClr>
                </a:solidFill>
                <a:latin typeface="微软雅黑" panose="020B0503020204020204" charset="-122"/>
                <a:ea typeface="微软雅黑" panose="020B0503020204020204" charset="-122"/>
              </a:rPr>
              <a:t>第二</a:t>
            </a:r>
            <a:r>
              <a:rPr lang="zh-CN" altLang="en-US" sz="2800" b="1" dirty="0" smtClean="0">
                <a:solidFill>
                  <a:schemeClr val="tx1">
                    <a:lumMod val="65000"/>
                    <a:lumOff val="35000"/>
                  </a:schemeClr>
                </a:solidFill>
                <a:latin typeface="微软雅黑" panose="020B0503020204020204" charset="-122"/>
                <a:ea typeface="微软雅黑" panose="020B0503020204020204" charset="-122"/>
              </a:rPr>
              <a:t>招：善用关键词</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7" name="矩形 6"/>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85686" y="1781146"/>
            <a:ext cx="5420847" cy="4060853"/>
            <a:chOff x="285686" y="1781147"/>
            <a:chExt cx="5286907" cy="396518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5686" y="1781147"/>
              <a:ext cx="5286907" cy="3965180"/>
            </a:xfrm>
            <a:prstGeom prst="rect">
              <a:avLst/>
            </a:prstGeom>
          </p:spPr>
        </p:pic>
        <p:sp>
          <p:nvSpPr>
            <p:cNvPr id="8" name="矩形 7"/>
            <p:cNvSpPr/>
            <p:nvPr/>
          </p:nvSpPr>
          <p:spPr>
            <a:xfrm>
              <a:off x="478971" y="1888370"/>
              <a:ext cx="1010195" cy="393276"/>
            </a:xfrm>
            <a:prstGeom prst="rect">
              <a:avLst/>
            </a:prstGeom>
            <a:solidFill>
              <a:srgbClr val="B8E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979816" y="5344342"/>
              <a:ext cx="1463041" cy="393276"/>
            </a:xfrm>
            <a:prstGeom prst="rect">
              <a:avLst/>
            </a:prstGeom>
            <a:solidFill>
              <a:srgbClr val="B8E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6319690" y="1888370"/>
            <a:ext cx="4111243" cy="738664"/>
          </a:xfrm>
          <a:prstGeom prst="rect">
            <a:avLst/>
          </a:prstGeom>
          <a:noFill/>
        </p:spPr>
        <p:txBody>
          <a:bodyPr wrap="square" rtlCol="0">
            <a:spAutoFit/>
          </a:bodyPr>
          <a:lstStyle/>
          <a:p>
            <a:r>
              <a:rPr lang="zh-CN" altLang="en-US" sz="2400" dirty="0">
                <a:latin typeface="微软雅黑" panose="020B0503020204020204" charset="-122"/>
                <a:ea typeface="微软雅黑" panose="020B0503020204020204" charset="-122"/>
              </a:rPr>
              <a:t>用</a:t>
            </a:r>
            <a:r>
              <a:rPr lang="zh-CN" altLang="en-US" sz="2400" b="1" dirty="0">
                <a:solidFill>
                  <a:srgbClr val="E67819"/>
                </a:solidFill>
                <a:latin typeface="微软雅黑" panose="020B0503020204020204" charset="-122"/>
                <a:ea typeface="微软雅黑" panose="020B0503020204020204" charset="-122"/>
              </a:rPr>
              <a:t>关键词</a:t>
            </a:r>
            <a:r>
              <a:rPr lang="zh-CN" altLang="en-US" sz="2400" dirty="0">
                <a:latin typeface="微软雅黑" panose="020B0503020204020204" charset="-122"/>
                <a:ea typeface="微软雅黑" panose="020B0503020204020204" charset="-122"/>
              </a:rPr>
              <a:t>体现优势</a:t>
            </a:r>
            <a:endParaRPr lang="en-US" altLang="zh-CN" sz="2400" dirty="0">
              <a:latin typeface="微软雅黑" panose="020B0503020204020204" charset="-122"/>
              <a:ea typeface="微软雅黑" panose="020B0503020204020204" charset="-122"/>
            </a:endParaRPr>
          </a:p>
          <a:p>
            <a:endParaRPr lang="zh-CN" altLang="en-US" dirty="0"/>
          </a:p>
        </p:txBody>
      </p:sp>
      <p:sp>
        <p:nvSpPr>
          <p:cNvPr id="15" name="文本框 14"/>
          <p:cNvSpPr txBox="1"/>
          <p:nvPr/>
        </p:nvSpPr>
        <p:spPr>
          <a:xfrm>
            <a:off x="6319690" y="2427011"/>
            <a:ext cx="3968759" cy="461665"/>
          </a:xfrm>
          <a:prstGeom prst="rect">
            <a:avLst/>
          </a:prstGeom>
          <a:noFill/>
        </p:spPr>
        <p:txBody>
          <a:bodyPr wrap="square" rtlCol="0">
            <a:spAutoFit/>
          </a:bodyPr>
          <a:lstStyle/>
          <a:p>
            <a:r>
              <a:rPr lang="zh-CN" altLang="en-US" dirty="0">
                <a:solidFill>
                  <a:srgbClr val="E67819"/>
                </a:solidFill>
                <a:latin typeface="微软雅黑" panose="020B0503020204020204" charset="-122"/>
                <a:ea typeface="微软雅黑" panose="020B0503020204020204" charset="-122"/>
              </a:rPr>
              <a:t>变色</a:t>
            </a:r>
            <a:r>
              <a:rPr lang="zh-CN" altLang="en-US" dirty="0">
                <a:solidFill>
                  <a:schemeClr val="tx1">
                    <a:lumMod val="65000"/>
                    <a:lumOff val="35000"/>
                  </a:schemeClr>
                </a:solidFill>
                <a:latin typeface="微软雅黑" panose="020B0503020204020204" charset="-122"/>
                <a:ea typeface="微软雅黑" panose="020B0503020204020204" charset="-122"/>
              </a:rPr>
              <a:t>、</a:t>
            </a:r>
            <a:r>
              <a:rPr lang="zh-CN" altLang="en-US" b="1" dirty="0">
                <a:solidFill>
                  <a:schemeClr val="tx1">
                    <a:lumMod val="65000"/>
                    <a:lumOff val="35000"/>
                  </a:schemeClr>
                </a:solidFill>
                <a:latin typeface="微软雅黑" panose="020B0503020204020204" charset="-122"/>
                <a:ea typeface="微软雅黑" panose="020B0503020204020204" charset="-122"/>
              </a:rPr>
              <a:t>加粗</a:t>
            </a:r>
            <a:r>
              <a:rPr lang="zh-CN" altLang="en-US" dirty="0">
                <a:solidFill>
                  <a:schemeClr val="tx1">
                    <a:lumMod val="65000"/>
                    <a:lumOff val="35000"/>
                  </a:schemeClr>
                </a:solidFill>
                <a:latin typeface="微软雅黑" panose="020B0503020204020204" charset="-122"/>
                <a:ea typeface="微软雅黑" panose="020B0503020204020204" charset="-122"/>
              </a:rPr>
              <a:t>、</a:t>
            </a:r>
            <a:r>
              <a:rPr lang="zh-CN" altLang="en-US" sz="2400" dirty="0">
                <a:solidFill>
                  <a:schemeClr val="tx1">
                    <a:lumMod val="65000"/>
                    <a:lumOff val="35000"/>
                  </a:schemeClr>
                </a:solidFill>
                <a:latin typeface="微软雅黑" panose="020B0503020204020204" charset="-122"/>
                <a:ea typeface="微软雅黑" panose="020B0503020204020204" charset="-122"/>
              </a:rPr>
              <a:t>放大字号</a:t>
            </a:r>
            <a:r>
              <a:rPr lang="en-US" altLang="zh-CN" dirty="0">
                <a:solidFill>
                  <a:schemeClr val="tx1">
                    <a:lumMod val="65000"/>
                    <a:lumOff val="35000"/>
                  </a:schemeClr>
                </a:solidFill>
                <a:latin typeface="微软雅黑" panose="020B0503020204020204" charset="-122"/>
                <a:ea typeface="微软雅黑" panose="020B0503020204020204" charset="-122"/>
              </a:rPr>
              <a:t>……</a:t>
            </a:r>
            <a:endParaRPr lang="en-US" altLang="zh-CN" dirty="0">
              <a:solidFill>
                <a:schemeClr val="tx1">
                  <a:lumMod val="65000"/>
                  <a:lumOff val="35000"/>
                </a:schemeClr>
              </a:solidFill>
              <a:latin typeface="微软雅黑" panose="020B0503020204020204" charset="-122"/>
              <a:ea typeface="微软雅黑" panose="020B0503020204020204" charset="-122"/>
            </a:endParaRPr>
          </a:p>
        </p:txBody>
      </p:sp>
      <p:sp>
        <p:nvSpPr>
          <p:cNvPr id="25" name="矩形 24"/>
          <p:cNvSpPr/>
          <p:nvPr/>
        </p:nvSpPr>
        <p:spPr>
          <a:xfrm>
            <a:off x="6355929" y="3347040"/>
            <a:ext cx="1471739" cy="390637"/>
          </a:xfrm>
          <a:prstGeom prst="rect">
            <a:avLst/>
          </a:prstGeom>
          <a:solidFill>
            <a:srgbClr val="FF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335834" y="3373571"/>
            <a:ext cx="1632510"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忌：变化太多</a:t>
            </a:r>
            <a:endParaRPr lang="zh-CN" altLang="en-US" dirty="0"/>
          </a:p>
        </p:txBody>
      </p:sp>
      <p:sp>
        <p:nvSpPr>
          <p:cNvPr id="28" name="矩形 27"/>
          <p:cNvSpPr/>
          <p:nvPr/>
        </p:nvSpPr>
        <p:spPr>
          <a:xfrm>
            <a:off x="6355929" y="4046371"/>
            <a:ext cx="3835021" cy="364106"/>
          </a:xfrm>
          <a:prstGeom prst="rect">
            <a:avLst/>
          </a:prstGeom>
          <a:noFill/>
          <a:ln w="28575">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335832" y="4058490"/>
            <a:ext cx="3855117"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宜：协调统一，遵循“三一律”原则</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31" name="平行四边形 30"/>
          <p:cNvSpPr/>
          <p:nvPr/>
        </p:nvSpPr>
        <p:spPr>
          <a:xfrm>
            <a:off x="6480614" y="4793063"/>
            <a:ext cx="1125991" cy="386296"/>
          </a:xfrm>
          <a:prstGeom prst="parallelogram">
            <a:avLst>
              <a:gd name="adj" fmla="val 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355928" y="4963885"/>
            <a:ext cx="5414042" cy="765653"/>
            <a:chOff x="6355928" y="4963885"/>
            <a:chExt cx="5414042" cy="765653"/>
          </a:xfrm>
        </p:grpSpPr>
        <p:sp>
          <p:nvSpPr>
            <p:cNvPr id="30" name="对角圆角矩形 29"/>
            <p:cNvSpPr/>
            <p:nvPr/>
          </p:nvSpPr>
          <p:spPr>
            <a:xfrm>
              <a:off x="6355928" y="4963885"/>
              <a:ext cx="5129339" cy="765653"/>
            </a:xfrm>
            <a:prstGeom prst="round2DiagRect">
              <a:avLst>
                <a:gd name="adj1" fmla="val 6168"/>
                <a:gd name="adj2" fmla="val 7874"/>
              </a:avLst>
            </a:prstGeom>
            <a:noFill/>
            <a:ln w="28575">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355928" y="5323171"/>
              <a:ext cx="5414042" cy="369332"/>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charset="-122"/>
                  <a:ea typeface="微软雅黑" panose="020B0503020204020204" charset="-122"/>
                </a:rPr>
                <a:t>团队合作能力、策划能力、协调能力、沟通能力</a:t>
              </a:r>
              <a:r>
                <a:rPr lang="en-US" altLang="zh-CN" dirty="0" smtClean="0">
                  <a:solidFill>
                    <a:schemeClr val="tx1">
                      <a:lumMod val="65000"/>
                      <a:lumOff val="35000"/>
                    </a:schemeClr>
                  </a:solidFill>
                  <a:latin typeface="微软雅黑" panose="020B0503020204020204" charset="-122"/>
                  <a:ea typeface="微软雅黑" panose="020B0503020204020204" charset="-122"/>
                </a:rPr>
                <a:t>…</a:t>
              </a:r>
              <a:endParaRPr lang="zh-CN" altLang="en-US" dirty="0"/>
            </a:p>
          </p:txBody>
        </p:sp>
      </p:grpSp>
      <p:sp>
        <p:nvSpPr>
          <p:cNvPr id="32" name="文本框 31"/>
          <p:cNvSpPr txBox="1"/>
          <p:nvPr/>
        </p:nvSpPr>
        <p:spPr>
          <a:xfrm>
            <a:off x="6631915" y="4783017"/>
            <a:ext cx="1125415"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关键词</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5" grpId="0"/>
      <p:bldP spid="25" grpId="0" animBg="1"/>
      <p:bldP spid="26" grpId="0"/>
      <p:bldP spid="28" grpId="0" animBg="1"/>
      <p:bldP spid="29" grpId="0"/>
      <p:bldP spid="31"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第三招：行为动词有奇效</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Rectangle 3"/>
          <p:cNvSpPr txBox="1">
            <a:spLocks noChangeArrowheads="1"/>
          </p:cNvSpPr>
          <p:nvPr/>
        </p:nvSpPr>
        <p:spPr>
          <a:xfrm>
            <a:off x="6265703" y="2322544"/>
            <a:ext cx="5599357" cy="916835"/>
          </a:xfrm>
          <a:prstGeom prst="rect">
            <a:avLst/>
          </a:prstGeom>
          <a:ln w="28575">
            <a:solidFill>
              <a:srgbClr val="E67819"/>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1800" dirty="0" smtClean="0">
                <a:solidFill>
                  <a:srgbClr val="E67819"/>
                </a:solidFill>
                <a:latin typeface="微软雅黑" panose="020B0503020204020204" charset="-122"/>
                <a:ea typeface="微软雅黑" panose="020B0503020204020204" charset="-122"/>
              </a:rPr>
              <a:t>协助</a:t>
            </a:r>
            <a:r>
              <a:rPr lang="zh-CN" altLang="en-US" sz="1800" dirty="0" smtClean="0">
                <a:latin typeface="微软雅黑" panose="020B0503020204020204" charset="-122"/>
                <a:ea typeface="微软雅黑" panose="020B0503020204020204" charset="-122"/>
              </a:rPr>
              <a:t>经理</a:t>
            </a:r>
            <a:r>
              <a:rPr lang="zh-CN" altLang="en-US" sz="1800" dirty="0" smtClean="0">
                <a:solidFill>
                  <a:schemeClr val="accent2"/>
                </a:solidFill>
                <a:latin typeface="微软雅黑" panose="020B0503020204020204" charset="-122"/>
                <a:ea typeface="微软雅黑" panose="020B0503020204020204" charset="-122"/>
              </a:rPr>
              <a:t>筹建</a:t>
            </a:r>
            <a:r>
              <a:rPr lang="zh-CN" altLang="en-US" sz="1800" dirty="0" smtClean="0">
                <a:latin typeface="微软雅黑" panose="020B0503020204020204" charset="-122"/>
                <a:ea typeface="微软雅黑" panose="020B0503020204020204" charset="-122"/>
              </a:rPr>
              <a:t>曲靖分公司、与供应商</a:t>
            </a:r>
            <a:r>
              <a:rPr lang="zh-CN" altLang="en-US" sz="1800" dirty="0" smtClean="0">
                <a:solidFill>
                  <a:srgbClr val="E67819"/>
                </a:solidFill>
                <a:latin typeface="微软雅黑" panose="020B0503020204020204" charset="-122"/>
                <a:ea typeface="微软雅黑" panose="020B0503020204020204" charset="-122"/>
              </a:rPr>
              <a:t>联系</a:t>
            </a:r>
            <a:endParaRPr lang="zh-CN" altLang="en-US" sz="1800" dirty="0" smtClean="0">
              <a:solidFill>
                <a:srgbClr val="0000FF"/>
              </a:solidFill>
              <a:latin typeface="微软雅黑" panose="020B0503020204020204" charset="-122"/>
              <a:ea typeface="微软雅黑" panose="020B0503020204020204" charset="-122"/>
            </a:endParaRPr>
          </a:p>
          <a:p>
            <a:pPr marL="0" indent="0">
              <a:buFontTx/>
              <a:buNone/>
            </a:pPr>
            <a:r>
              <a:rPr lang="zh-CN" altLang="en-US" sz="1800" dirty="0" smtClean="0">
                <a:latin typeface="微软雅黑" panose="020B0503020204020204" charset="-122"/>
                <a:ea typeface="微软雅黑" panose="020B0503020204020204" charset="-122"/>
              </a:rPr>
              <a:t>负责学生成绩</a:t>
            </a:r>
            <a:r>
              <a:rPr lang="zh-CN" altLang="en-US" sz="1800" dirty="0" smtClean="0">
                <a:solidFill>
                  <a:srgbClr val="E67819"/>
                </a:solidFill>
                <a:latin typeface="微软雅黑" panose="020B0503020204020204" charset="-122"/>
                <a:ea typeface="微软雅黑" panose="020B0503020204020204" charset="-122"/>
              </a:rPr>
              <a:t>评估、建立</a:t>
            </a:r>
            <a:r>
              <a:rPr lang="zh-CN" altLang="en-US" sz="1800" dirty="0" smtClean="0">
                <a:latin typeface="微软雅黑" panose="020B0503020204020204" charset="-122"/>
                <a:ea typeface="微软雅黑" panose="020B0503020204020204" charset="-122"/>
              </a:rPr>
              <a:t>市场分析团队、</a:t>
            </a:r>
            <a:r>
              <a:rPr lang="zh-CN" altLang="en-US" sz="1800" dirty="0" smtClean="0">
                <a:solidFill>
                  <a:srgbClr val="E67819"/>
                </a:solidFill>
                <a:latin typeface="微软雅黑" panose="020B0503020204020204" charset="-122"/>
                <a:ea typeface="微软雅黑" panose="020B0503020204020204" charset="-122"/>
              </a:rPr>
              <a:t>策划</a:t>
            </a:r>
            <a:r>
              <a:rPr lang="zh-CN" altLang="en-US" sz="1800" dirty="0" smtClean="0">
                <a:latin typeface="微软雅黑" panose="020B0503020204020204" charset="-122"/>
                <a:ea typeface="微软雅黑" panose="020B0503020204020204" charset="-122"/>
              </a:rPr>
              <a:t>此次活动、与保险公司</a:t>
            </a:r>
            <a:r>
              <a:rPr lang="zh-CN" altLang="en-US" sz="1800" dirty="0" smtClean="0">
                <a:solidFill>
                  <a:srgbClr val="E67819"/>
                </a:solidFill>
                <a:latin typeface="微软雅黑" panose="020B0503020204020204" charset="-122"/>
                <a:ea typeface="微软雅黑" panose="020B0503020204020204" charset="-122"/>
              </a:rPr>
              <a:t>谈判</a:t>
            </a:r>
            <a:r>
              <a:rPr lang="en-US" altLang="zh-CN" sz="1800" dirty="0" smtClean="0">
                <a:latin typeface="微软雅黑" panose="020B0503020204020204" charset="-122"/>
                <a:ea typeface="微软雅黑" panose="020B0503020204020204" charset="-122"/>
              </a:rPr>
              <a:t>……</a:t>
            </a:r>
            <a:endParaRPr lang="en-US" altLang="zh-CN" dirty="0" smtClean="0"/>
          </a:p>
        </p:txBody>
      </p:sp>
      <p:sp>
        <p:nvSpPr>
          <p:cNvPr id="5" name="矩形 4"/>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73499" y="1747693"/>
            <a:ext cx="5448938" cy="4060439"/>
            <a:chOff x="273499" y="1747694"/>
            <a:chExt cx="5287398" cy="3965548"/>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3499" y="1747694"/>
              <a:ext cx="5287398" cy="3965548"/>
            </a:xfrm>
            <a:prstGeom prst="rect">
              <a:avLst/>
            </a:prstGeom>
          </p:spPr>
        </p:pic>
        <p:sp>
          <p:nvSpPr>
            <p:cNvPr id="7" name="矩形 6"/>
            <p:cNvSpPr/>
            <p:nvPr/>
          </p:nvSpPr>
          <p:spPr>
            <a:xfrm>
              <a:off x="472273" y="1747694"/>
              <a:ext cx="1045028" cy="533282"/>
            </a:xfrm>
            <a:prstGeom prst="rect">
              <a:avLst/>
            </a:prstGeom>
            <a:solidFill>
              <a:srgbClr val="BAB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009291" y="5265336"/>
              <a:ext cx="1477109" cy="427809"/>
            </a:xfrm>
            <a:prstGeom prst="rect">
              <a:avLst/>
            </a:prstGeom>
            <a:solidFill>
              <a:srgbClr val="BAB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234488" y="1179116"/>
            <a:ext cx="4111243" cy="461665"/>
          </a:xfrm>
          <a:prstGeom prst="rect">
            <a:avLst/>
          </a:prstGeom>
          <a:noFill/>
        </p:spPr>
        <p:txBody>
          <a:bodyPr wrap="square" rtlCol="0">
            <a:spAutoFit/>
          </a:bodyPr>
          <a:lstStyle/>
          <a:p>
            <a:r>
              <a:rPr lang="zh-CN" altLang="en-US" sz="2400" dirty="0" smtClean="0">
                <a:latin typeface="微软雅黑" panose="020B0503020204020204" charset="-122"/>
                <a:ea typeface="微软雅黑" panose="020B0503020204020204" charset="-122"/>
              </a:rPr>
              <a:t>多使用</a:t>
            </a:r>
            <a:r>
              <a:rPr lang="zh-CN" altLang="en-US" sz="2400" b="1" dirty="0" smtClean="0">
                <a:solidFill>
                  <a:srgbClr val="E67819"/>
                </a:solidFill>
                <a:latin typeface="微软雅黑" panose="020B0503020204020204" charset="-122"/>
                <a:ea typeface="微软雅黑" panose="020B0503020204020204" charset="-122"/>
              </a:rPr>
              <a:t>行为动词</a:t>
            </a:r>
            <a:endParaRPr lang="zh-CN" altLang="en-US" dirty="0"/>
          </a:p>
        </p:txBody>
      </p:sp>
      <p:sp>
        <p:nvSpPr>
          <p:cNvPr id="11" name="Rectangle 3"/>
          <p:cNvSpPr txBox="1">
            <a:spLocks noChangeArrowheads="1"/>
          </p:cNvSpPr>
          <p:nvPr/>
        </p:nvSpPr>
        <p:spPr>
          <a:xfrm>
            <a:off x="6265703" y="3660728"/>
            <a:ext cx="5730722" cy="2565047"/>
          </a:xfrm>
          <a:prstGeom prst="rect">
            <a:avLst/>
          </a:prstGeom>
          <a:noFill/>
          <a:ln w="28575">
            <a:solidFill>
              <a:srgbClr val="E67819"/>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pPr>
            <a:r>
              <a:rPr lang="zh-CN" altLang="en-US" sz="1600" b="1" dirty="0" smtClean="0">
                <a:solidFill>
                  <a:schemeClr val="tx1">
                    <a:lumMod val="75000"/>
                    <a:lumOff val="25000"/>
                  </a:schemeClr>
                </a:solidFill>
                <a:latin typeface="微软雅黑" panose="020B0503020204020204" charset="-122"/>
                <a:ea typeface="微软雅黑" panose="020B0503020204020204" charset="-122"/>
              </a:rPr>
              <a:t>表示个人成就的：</a:t>
            </a:r>
            <a:endParaRPr lang="zh-CN" altLang="en-US" sz="1600" b="1" dirty="0" smtClean="0">
              <a:solidFill>
                <a:schemeClr val="tx1">
                  <a:lumMod val="75000"/>
                  <a:lumOff val="25000"/>
                </a:schemeClr>
              </a:solidFill>
              <a:latin typeface="微软雅黑" panose="020B0503020204020204" charset="-122"/>
              <a:ea typeface="微软雅黑" panose="020B0503020204020204" charset="-122"/>
            </a:endParaRPr>
          </a:p>
          <a:p>
            <a:pPr marL="0" indent="0">
              <a:lnSpc>
                <a:spcPct val="80000"/>
              </a:lnSpc>
              <a:buFontTx/>
              <a:buNone/>
            </a:pPr>
            <a:r>
              <a:rPr lang="zh-CN" altLang="en-US" sz="1600" dirty="0" smtClean="0">
                <a:solidFill>
                  <a:schemeClr val="tx1">
                    <a:lumMod val="65000"/>
                    <a:lumOff val="35000"/>
                  </a:schemeClr>
                </a:solidFill>
                <a:latin typeface="微软雅黑" panose="020B0503020204020204" charset="-122"/>
                <a:ea typeface="微软雅黑" panose="020B0503020204020204" charset="-122"/>
              </a:rPr>
              <a:t>加快、完成、争取、实现、取得、执行、扩大、锻炼确保</a:t>
            </a:r>
            <a:r>
              <a:rPr lang="en-US" altLang="zh-CN" sz="1600" dirty="0" smtClean="0">
                <a:solidFill>
                  <a:schemeClr val="tx1">
                    <a:lumMod val="65000"/>
                    <a:lumOff val="35000"/>
                  </a:schemeClr>
                </a:solidFill>
                <a:latin typeface="微软雅黑" panose="020B0503020204020204" charset="-122"/>
                <a:ea typeface="微软雅黑" panose="020B0503020204020204" charset="-122"/>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80000"/>
              </a:lnSpc>
            </a:pPr>
            <a:r>
              <a:rPr lang="zh-CN" altLang="en-US" sz="1600" b="1" dirty="0">
                <a:solidFill>
                  <a:schemeClr val="tx1">
                    <a:lumMod val="75000"/>
                    <a:lumOff val="25000"/>
                  </a:schemeClr>
                </a:solidFill>
                <a:latin typeface="微软雅黑" panose="020B0503020204020204" charset="-122"/>
                <a:ea typeface="微软雅黑" panose="020B0503020204020204" charset="-122"/>
              </a:rPr>
              <a:t>表示教授、指导他人的：</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a:p>
            <a:pPr marL="0" indent="0">
              <a:lnSpc>
                <a:spcPct val="80000"/>
              </a:lnSpc>
              <a:buFontTx/>
              <a:buNone/>
            </a:pPr>
            <a:r>
              <a:rPr lang="zh-CN" altLang="en-US" sz="1600" dirty="0" smtClean="0">
                <a:solidFill>
                  <a:schemeClr val="tx1">
                    <a:lumMod val="65000"/>
                    <a:lumOff val="35000"/>
                  </a:schemeClr>
                </a:solidFill>
                <a:latin typeface="微软雅黑" panose="020B0503020204020204" charset="-122"/>
                <a:ea typeface="微软雅黑" panose="020B0503020204020204" charset="-122"/>
              </a:rPr>
              <a:t>建议、阐明、指导、帮助、教导、协作、参与、辅导</a:t>
            </a:r>
            <a:r>
              <a:rPr lang="en-US" altLang="zh-CN" sz="1600" dirty="0" smtClean="0">
                <a:solidFill>
                  <a:schemeClr val="tx1">
                    <a:lumMod val="65000"/>
                    <a:lumOff val="35000"/>
                  </a:schemeClr>
                </a:solidFill>
                <a:latin typeface="微软雅黑" panose="020B0503020204020204" charset="-122"/>
                <a:ea typeface="微软雅黑" panose="020B0503020204020204" charset="-122"/>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80000"/>
              </a:lnSpc>
            </a:pPr>
            <a:r>
              <a:rPr lang="zh-CN" altLang="en-US" sz="1600" b="1" dirty="0">
                <a:solidFill>
                  <a:schemeClr val="tx1">
                    <a:lumMod val="75000"/>
                    <a:lumOff val="25000"/>
                  </a:schemeClr>
                </a:solidFill>
                <a:latin typeface="微软雅黑" panose="020B0503020204020204" charset="-122"/>
                <a:ea typeface="微软雅黑" panose="020B0503020204020204" charset="-122"/>
              </a:rPr>
              <a:t>表示行政管理能力的：</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a:p>
            <a:pPr marL="0" indent="0">
              <a:lnSpc>
                <a:spcPct val="80000"/>
              </a:lnSpc>
              <a:buFontTx/>
              <a:buNone/>
            </a:pPr>
            <a:r>
              <a:rPr lang="zh-CN" altLang="en-US" sz="1600" dirty="0" smtClean="0">
                <a:solidFill>
                  <a:schemeClr val="tx1">
                    <a:lumMod val="65000"/>
                    <a:lumOff val="35000"/>
                  </a:schemeClr>
                </a:solidFill>
                <a:latin typeface="微软雅黑" panose="020B0503020204020204" charset="-122"/>
                <a:ea typeface="微软雅黑" panose="020B0503020204020204" charset="-122"/>
              </a:rPr>
              <a:t>安排、计划、维持、详细制定、核对整理、调整</a:t>
            </a:r>
            <a:r>
              <a:rPr lang="en-US" altLang="zh-CN" sz="1600" dirty="0" smtClean="0">
                <a:solidFill>
                  <a:schemeClr val="tx1">
                    <a:lumMod val="65000"/>
                    <a:lumOff val="35000"/>
                  </a:schemeClr>
                </a:solidFill>
                <a:latin typeface="微软雅黑" panose="020B0503020204020204" charset="-122"/>
                <a:ea typeface="微软雅黑" panose="020B0503020204020204" charset="-122"/>
              </a:rPr>
              <a:t>……</a:t>
            </a:r>
            <a:endParaRPr lang="en-US" altLang="zh-CN" sz="16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80000"/>
              </a:lnSpc>
            </a:pPr>
            <a:r>
              <a:rPr lang="zh-CN" altLang="en-US" sz="1600" b="1" dirty="0">
                <a:solidFill>
                  <a:schemeClr val="tx1">
                    <a:lumMod val="75000"/>
                    <a:lumOff val="25000"/>
                  </a:schemeClr>
                </a:solidFill>
                <a:latin typeface="微软雅黑" panose="020B0503020204020204" charset="-122"/>
                <a:ea typeface="微软雅黑" panose="020B0503020204020204" charset="-122"/>
              </a:rPr>
              <a:t>表示领导能力的：</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a:p>
            <a:pPr marL="0" indent="0">
              <a:lnSpc>
                <a:spcPct val="80000"/>
              </a:lnSpc>
            </a:pPr>
            <a:r>
              <a:rPr lang="zh-CN" altLang="en-US" sz="1600" b="1" dirty="0">
                <a:solidFill>
                  <a:schemeClr val="tx1">
                    <a:lumMod val="75000"/>
                    <a:lumOff val="25000"/>
                  </a:schemeClr>
                </a:solidFill>
                <a:latin typeface="微软雅黑" panose="020B0503020204020204" charset="-122"/>
                <a:ea typeface="微软雅黑" panose="020B0503020204020204" charset="-122"/>
              </a:rPr>
              <a:t>表示与人沟通能力的：</a:t>
            </a:r>
            <a:endParaRPr lang="zh-CN" altLang="en-US" sz="1600" b="1" dirty="0">
              <a:solidFill>
                <a:schemeClr val="tx1">
                  <a:lumMod val="75000"/>
                  <a:lumOff val="25000"/>
                </a:schemeClr>
              </a:solidFill>
              <a:latin typeface="微软雅黑" panose="020B0503020204020204" charset="-122"/>
              <a:ea typeface="微软雅黑" panose="020B0503020204020204" charset="-122"/>
            </a:endParaRPr>
          </a:p>
        </p:txBody>
      </p:sp>
      <p:sp>
        <p:nvSpPr>
          <p:cNvPr id="14" name="五边形 13"/>
          <p:cNvSpPr/>
          <p:nvPr/>
        </p:nvSpPr>
        <p:spPr>
          <a:xfrm flipH="1">
            <a:off x="10528661" y="3479076"/>
            <a:ext cx="1236617" cy="357051"/>
          </a:xfrm>
          <a:prstGeom prst="homePlate">
            <a:avLst>
              <a:gd name="adj" fmla="val 32927"/>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633075" y="3470362"/>
            <a:ext cx="1193165"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行为动词</a:t>
            </a:r>
            <a:endParaRPr lang="zh-CN" altLang="en-US"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6234488" y="1707298"/>
            <a:ext cx="44517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让</a:t>
            </a:r>
            <a:r>
              <a:rPr lang="zh-CN" altLang="en-US" dirty="0">
                <a:solidFill>
                  <a:schemeClr val="tx1">
                    <a:lumMod val="65000"/>
                    <a:lumOff val="35000"/>
                  </a:schemeClr>
                </a:solidFill>
                <a:latin typeface="微软雅黑" panose="020B0503020204020204" charset="-122"/>
                <a:ea typeface="微软雅黑" panose="020B0503020204020204" charset="-122"/>
              </a:rPr>
              <a:t>人感觉目标明确</a:t>
            </a:r>
            <a:r>
              <a:rPr lang="zh-CN" altLang="en-US" dirty="0" smtClean="0">
                <a:solidFill>
                  <a:schemeClr val="tx1">
                    <a:lumMod val="65000"/>
                    <a:lumOff val="35000"/>
                  </a:schemeClr>
                </a:solidFill>
                <a:latin typeface="微软雅黑" panose="020B0503020204020204" charset="-122"/>
                <a:ea typeface="微软雅黑" panose="020B0503020204020204" charset="-122"/>
              </a:rPr>
              <a:t>，积极主动，充满活力</a:t>
            </a:r>
            <a:endParaRPr lang="zh-CN" altLang="en-US" dirty="0">
              <a:solidFill>
                <a:schemeClr val="tx1">
                  <a:lumMod val="65000"/>
                  <a:lumOff val="35000"/>
                </a:schemeClr>
              </a:solidFill>
            </a:endParaRPr>
          </a:p>
        </p:txBody>
      </p:sp>
      <p:grpSp>
        <p:nvGrpSpPr>
          <p:cNvPr id="18" name="组合 17"/>
          <p:cNvGrpSpPr/>
          <p:nvPr/>
        </p:nvGrpSpPr>
        <p:grpSpPr>
          <a:xfrm rot="1317313">
            <a:off x="10993023" y="2091886"/>
            <a:ext cx="1193075" cy="452605"/>
            <a:chOff x="400594" y="6061406"/>
            <a:chExt cx="1193075" cy="452605"/>
          </a:xfrm>
          <a:solidFill>
            <a:srgbClr val="FF0000"/>
          </a:solidFill>
        </p:grpSpPr>
        <p:sp>
          <p:nvSpPr>
            <p:cNvPr id="19" name="上凸带形 18"/>
            <p:cNvSpPr/>
            <p:nvPr/>
          </p:nvSpPr>
          <p:spPr>
            <a:xfrm>
              <a:off x="400594" y="6078583"/>
              <a:ext cx="1193075" cy="435428"/>
            </a:xfrm>
            <a:prstGeom prst="ribbon2">
              <a:avLst>
                <a:gd name="adj1" fmla="val 11008"/>
                <a:gd name="adj2" fmla="val 66058"/>
              </a:avLst>
            </a:prstGeom>
            <a:grp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66204" y="6061406"/>
              <a:ext cx="753292" cy="400110"/>
            </a:xfrm>
            <a:prstGeom prst="rect">
              <a:avLst/>
            </a:prstGeom>
            <a:grpFill/>
          </p:spPr>
          <p:txBody>
            <a:bodyPr wrap="square" rtlCol="0">
              <a:spAutoFit/>
            </a:bodyPr>
            <a:lstStyle/>
            <a:p>
              <a:r>
                <a:rPr lang="zh-CN" altLang="en-US" sz="2000" dirty="0" smtClean="0">
                  <a:solidFill>
                    <a:schemeClr val="bg1"/>
                  </a:solidFill>
                  <a:latin typeface="华康俪金黑W8(P)" panose="020B0800000000000000" pitchFamily="34" charset="-122"/>
                  <a:ea typeface="华康俪金黑W8(P)" panose="020B0800000000000000" pitchFamily="34" charset="-122"/>
                </a:rPr>
                <a:t>栗子</a:t>
              </a:r>
              <a:endParaRPr lang="zh-CN" altLang="en-US" sz="2000" dirty="0">
                <a:solidFill>
                  <a:schemeClr val="bg1"/>
                </a:solidFill>
                <a:latin typeface="华康俪金黑W8(P)" panose="020B0800000000000000" pitchFamily="34" charset="-122"/>
                <a:ea typeface="华康俪金黑W8(P)" panose="020B08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animBg="1"/>
      <p:bldP spid="14" grpId="0" animBg="1"/>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01133" y="3429000"/>
            <a:ext cx="11590867"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01133" y="3361268"/>
            <a:ext cx="11590867"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1133" y="2591827"/>
            <a:ext cx="4817534" cy="769441"/>
          </a:xfrm>
          <a:prstGeom prst="rect">
            <a:avLst/>
          </a:prstGeom>
          <a:noFill/>
        </p:spPr>
        <p:txBody>
          <a:bodyPr wrap="square" rtlCol="0">
            <a:spAutoFit/>
          </a:bodyPr>
          <a:lstStyle/>
          <a:p>
            <a:r>
              <a:rPr lang="zh-CN" altLang="en-US" sz="4400" dirty="0">
                <a:solidFill>
                  <a:schemeClr val="bg1"/>
                </a:solidFill>
                <a:latin typeface="微软雅黑" panose="020B0503020204020204" charset="-122"/>
                <a:ea typeface="微软雅黑" panose="020B0503020204020204" charset="-122"/>
              </a:rPr>
              <a:t>第一</a:t>
            </a:r>
            <a:r>
              <a:rPr lang="zh-CN" altLang="en-US" sz="4400" dirty="0" smtClean="0">
                <a:solidFill>
                  <a:schemeClr val="bg1"/>
                </a:solidFill>
                <a:latin typeface="微软雅黑" panose="020B0503020204020204" charset="-122"/>
                <a:ea typeface="微软雅黑" panose="020B0503020204020204" charset="-122"/>
              </a:rPr>
              <a:t>章   简历概述</a:t>
            </a:r>
            <a:endParaRPr lang="zh-CN" altLang="en-US" sz="4400"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804333" y="3793067"/>
            <a:ext cx="4326467"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charset="-122"/>
                <a:ea typeface="微软雅黑" panose="020B0503020204020204" charset="-122"/>
              </a:rPr>
              <a:t>什么是简历</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charset="-122"/>
                <a:ea typeface="微软雅黑" panose="020B0503020204020204" charset="-122"/>
              </a:rPr>
              <a:t>简历分类</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a:solidFill>
                  <a:schemeClr val="bg1"/>
                </a:solidFill>
                <a:latin typeface="微软雅黑" panose="020B0503020204020204" charset="-122"/>
                <a:ea typeface="微软雅黑" panose="020B0503020204020204" charset="-122"/>
              </a:rPr>
              <a:t>招聘</a:t>
            </a:r>
            <a:r>
              <a:rPr lang="zh-CN" altLang="en-US" sz="2400" dirty="0" smtClean="0">
                <a:solidFill>
                  <a:schemeClr val="bg1"/>
                </a:solidFill>
                <a:latin typeface="微软雅黑" panose="020B0503020204020204" charset="-122"/>
                <a:ea typeface="微软雅黑" panose="020B0503020204020204" charset="-122"/>
              </a:rPr>
              <a:t>官如何看简历</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lnSpc>
                <a:spcPct val="150000"/>
              </a:lnSpc>
              <a:buFont typeface="Wingdings" panose="05000000000000000000" pitchFamily="2" charset="2"/>
              <a:buChar char="l"/>
            </a:pPr>
            <a:r>
              <a:rPr lang="zh-CN" altLang="en-US" sz="2400" dirty="0" smtClean="0">
                <a:solidFill>
                  <a:schemeClr val="bg1"/>
                </a:solidFill>
                <a:latin typeface="微软雅黑" panose="020B0503020204020204" charset="-122"/>
                <a:ea typeface="微软雅黑" panose="020B0503020204020204" charset="-122"/>
              </a:rPr>
              <a:t>简历制作原则</a:t>
            </a:r>
            <a:endParaRPr lang="en-US" altLang="zh-CN" sz="2400" dirty="0" smtClean="0">
              <a:solidFill>
                <a:schemeClr val="bg1"/>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endParaRPr lang="zh-CN" altLang="en-US" dirty="0">
              <a:solidFill>
                <a:schemeClr val="bg1"/>
              </a:solidFill>
              <a:latin typeface="微软雅黑" panose="020B0503020204020204" charset="-122"/>
              <a:ea typeface="微软雅黑" panose="020B0503020204020204" charset="-122"/>
            </a:endParaRPr>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1993" b="4292"/>
          <a:stretch>
            <a:fillRect/>
          </a:stretch>
        </p:blipFill>
        <p:spPr>
          <a:xfrm>
            <a:off x="7159467" y="402987"/>
            <a:ext cx="4325798" cy="2817603"/>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第四招：高效表达</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40029" y="1722814"/>
            <a:ext cx="5410201" cy="4081844"/>
            <a:chOff x="248496" y="1745487"/>
            <a:chExt cx="5410201" cy="4081844"/>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496" y="1745487"/>
              <a:ext cx="5410201" cy="4057650"/>
            </a:xfrm>
            <a:prstGeom prst="rect">
              <a:avLst/>
            </a:prstGeom>
          </p:spPr>
        </p:pic>
        <p:grpSp>
          <p:nvGrpSpPr>
            <p:cNvPr id="11" name="组合 10"/>
            <p:cNvGrpSpPr/>
            <p:nvPr/>
          </p:nvGrpSpPr>
          <p:grpSpPr>
            <a:xfrm>
              <a:off x="364067" y="1888370"/>
              <a:ext cx="5249333" cy="3938961"/>
              <a:chOff x="364067" y="1888370"/>
              <a:chExt cx="5249333" cy="3938961"/>
            </a:xfrm>
          </p:grpSpPr>
          <p:sp>
            <p:nvSpPr>
              <p:cNvPr id="7" name="矩形 6"/>
              <p:cNvSpPr/>
              <p:nvPr/>
            </p:nvSpPr>
            <p:spPr>
              <a:xfrm>
                <a:off x="364067" y="1888370"/>
                <a:ext cx="1159933" cy="448430"/>
              </a:xfrm>
              <a:prstGeom prst="rect">
                <a:avLst/>
              </a:prstGeom>
              <a:solidFill>
                <a:srgbClr val="E8E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8"/>
              <p:cNvSpPr/>
              <p:nvPr/>
            </p:nvSpPr>
            <p:spPr>
              <a:xfrm flipH="1">
                <a:off x="4444996" y="5533270"/>
                <a:ext cx="1168404" cy="294061"/>
              </a:xfrm>
              <a:prstGeom prst="homePlate">
                <a:avLst>
                  <a:gd name="adj" fmla="val 18966"/>
                </a:avLst>
              </a:prstGeom>
              <a:solidFill>
                <a:srgbClr val="E8E6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28533" y="5506730"/>
                <a:ext cx="516463" cy="272075"/>
              </a:xfrm>
              <a:prstGeom prst="rect">
                <a:avLst/>
              </a:prstGeom>
              <a:solidFill>
                <a:srgbClr val="5D5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p:cNvGrpSpPr/>
          <p:nvPr/>
        </p:nvGrpSpPr>
        <p:grpSpPr>
          <a:xfrm>
            <a:off x="6362699" y="2066019"/>
            <a:ext cx="5705371" cy="567118"/>
            <a:chOff x="6392844" y="1769682"/>
            <a:chExt cx="5705371" cy="567118"/>
          </a:xfrm>
        </p:grpSpPr>
        <p:sp>
          <p:nvSpPr>
            <p:cNvPr id="13" name="流程图: 卡片 12"/>
            <p:cNvSpPr/>
            <p:nvPr/>
          </p:nvSpPr>
          <p:spPr>
            <a:xfrm flipH="1">
              <a:off x="6392844" y="1769682"/>
              <a:ext cx="5613398" cy="567118"/>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1" fmla="*/ 0 w 10000"/>
                <a:gd name="connsiteY0-2" fmla="*/ 2000 h 10000"/>
                <a:gd name="connsiteX1-3" fmla="*/ 605 w 10000"/>
                <a:gd name="connsiteY1-4" fmla="*/ 129 h 10000"/>
                <a:gd name="connsiteX2-5" fmla="*/ 10000 w 10000"/>
                <a:gd name="connsiteY2-6" fmla="*/ 0 h 10000"/>
                <a:gd name="connsiteX3-7" fmla="*/ 10000 w 10000"/>
                <a:gd name="connsiteY3-8" fmla="*/ 10000 h 10000"/>
                <a:gd name="connsiteX4-9" fmla="*/ 0 w 10000"/>
                <a:gd name="connsiteY4-10" fmla="*/ 10000 h 10000"/>
                <a:gd name="connsiteX5-11" fmla="*/ 0 w 10000"/>
                <a:gd name="connsiteY5-12" fmla="*/ 2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2000"/>
                  </a:moveTo>
                  <a:lnTo>
                    <a:pt x="605" y="129"/>
                  </a:lnTo>
                  <a:lnTo>
                    <a:pt x="10000" y="0"/>
                  </a:lnTo>
                  <a:lnTo>
                    <a:pt x="10000" y="10000"/>
                  </a:lnTo>
                  <a:lnTo>
                    <a:pt x="0" y="10000"/>
                  </a:lnTo>
                  <a:lnTo>
                    <a:pt x="0" y="2000"/>
                  </a:lnTo>
                  <a:close/>
                </a:path>
              </a:pathLst>
            </a:custGeom>
            <a:gradFill>
              <a:gsLst>
                <a:gs pos="90000">
                  <a:srgbClr val="E67819"/>
                </a:gs>
                <a:gs pos="100000">
                  <a:schemeClr val="accent2">
                    <a:lumMod val="60000"/>
                    <a:lumOff val="40000"/>
                  </a:schemeClr>
                </a:gs>
              </a:gsLst>
              <a:lin ang="10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92844" y="1838130"/>
              <a:ext cx="5705371" cy="461665"/>
            </a:xfrm>
            <a:prstGeom prst="rect">
              <a:avLst/>
            </a:prstGeom>
            <a:noFill/>
          </p:spPr>
          <p:txBody>
            <a:bodyPr wrap="square" rtlCol="0">
              <a:spAutoFit/>
            </a:bodyPr>
            <a:lstStyle/>
            <a:p>
              <a:r>
                <a:rPr lang="zh-CN" altLang="en-US" sz="2400" dirty="0" smtClean="0">
                  <a:solidFill>
                    <a:schemeClr val="bg1">
                      <a:lumMod val="95000"/>
                    </a:schemeClr>
                  </a:solidFill>
                  <a:latin typeface="微软雅黑" panose="020B0503020204020204" charset="-122"/>
                  <a:ea typeface="微软雅黑" panose="020B0503020204020204" charset="-122"/>
                </a:rPr>
                <a:t>不使用</a:t>
              </a:r>
              <a:r>
                <a:rPr lang="zh-CN" altLang="en-US" sz="2400" dirty="0">
                  <a:solidFill>
                    <a:schemeClr val="bg1">
                      <a:lumMod val="95000"/>
                    </a:schemeClr>
                  </a:solidFill>
                  <a:latin typeface="微软雅黑" panose="020B0503020204020204" charset="-122"/>
                  <a:ea typeface="微软雅黑" panose="020B0503020204020204" charset="-122"/>
                </a:rPr>
                <a:t>大概、可能</a:t>
              </a:r>
              <a:r>
                <a:rPr lang="zh-CN" altLang="en-US" sz="2400" dirty="0" smtClean="0">
                  <a:solidFill>
                    <a:schemeClr val="bg1">
                      <a:lumMod val="95000"/>
                    </a:schemeClr>
                  </a:solidFill>
                  <a:latin typeface="微软雅黑" panose="020B0503020204020204" charset="-122"/>
                  <a:ea typeface="微软雅黑" panose="020B0503020204020204" charset="-122"/>
                </a:rPr>
                <a:t>、这一类含混不清</a:t>
              </a:r>
              <a:r>
                <a:rPr lang="zh-CN" altLang="en-US" sz="2400" dirty="0">
                  <a:solidFill>
                    <a:schemeClr val="bg1">
                      <a:lumMod val="95000"/>
                    </a:schemeClr>
                  </a:solidFill>
                  <a:latin typeface="微软雅黑" panose="020B0503020204020204" charset="-122"/>
                  <a:ea typeface="微软雅黑" panose="020B0503020204020204" charset="-122"/>
                </a:rPr>
                <a:t>的</a:t>
              </a:r>
              <a:r>
                <a:rPr lang="zh-CN" altLang="en-US" sz="2400" dirty="0" smtClean="0">
                  <a:solidFill>
                    <a:schemeClr val="bg1">
                      <a:lumMod val="95000"/>
                    </a:schemeClr>
                  </a:solidFill>
                  <a:latin typeface="微软雅黑" panose="020B0503020204020204" charset="-122"/>
                  <a:ea typeface="微软雅黑" panose="020B0503020204020204" charset="-122"/>
                </a:rPr>
                <a:t>词</a:t>
              </a:r>
              <a:endParaRPr lang="zh-CN" altLang="en-US" sz="2400" dirty="0">
                <a:solidFill>
                  <a:schemeClr val="bg1">
                    <a:lumMod val="95000"/>
                  </a:schemeClr>
                </a:solidFill>
                <a:latin typeface="微软雅黑" panose="020B0503020204020204" charset="-122"/>
                <a:ea typeface="微软雅黑" panose="020B0503020204020204" charset="-122"/>
              </a:endParaRPr>
            </a:p>
          </p:txBody>
        </p:sp>
      </p:grpSp>
      <p:grpSp>
        <p:nvGrpSpPr>
          <p:cNvPr id="19" name="组合 18"/>
          <p:cNvGrpSpPr/>
          <p:nvPr/>
        </p:nvGrpSpPr>
        <p:grpSpPr>
          <a:xfrm>
            <a:off x="6362699" y="4994825"/>
            <a:ext cx="5613398" cy="585249"/>
            <a:chOff x="6362699" y="3425133"/>
            <a:chExt cx="5613398" cy="585249"/>
          </a:xfrm>
        </p:grpSpPr>
        <p:sp>
          <p:nvSpPr>
            <p:cNvPr id="15" name="流程图: 卡片 12"/>
            <p:cNvSpPr/>
            <p:nvPr/>
          </p:nvSpPr>
          <p:spPr>
            <a:xfrm flipH="1">
              <a:off x="6362699" y="3425133"/>
              <a:ext cx="5613398" cy="585249"/>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1" fmla="*/ 0 w 10000"/>
                <a:gd name="connsiteY0-2" fmla="*/ 2000 h 10000"/>
                <a:gd name="connsiteX1-3" fmla="*/ 605 w 10000"/>
                <a:gd name="connsiteY1-4" fmla="*/ 129 h 10000"/>
                <a:gd name="connsiteX2-5" fmla="*/ 10000 w 10000"/>
                <a:gd name="connsiteY2-6" fmla="*/ 0 h 10000"/>
                <a:gd name="connsiteX3-7" fmla="*/ 10000 w 10000"/>
                <a:gd name="connsiteY3-8" fmla="*/ 10000 h 10000"/>
                <a:gd name="connsiteX4-9" fmla="*/ 0 w 10000"/>
                <a:gd name="connsiteY4-10" fmla="*/ 10000 h 10000"/>
                <a:gd name="connsiteX5-11" fmla="*/ 0 w 10000"/>
                <a:gd name="connsiteY5-12" fmla="*/ 2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2000"/>
                  </a:moveTo>
                  <a:lnTo>
                    <a:pt x="605" y="129"/>
                  </a:lnTo>
                  <a:lnTo>
                    <a:pt x="10000" y="0"/>
                  </a:lnTo>
                  <a:lnTo>
                    <a:pt x="10000" y="10000"/>
                  </a:lnTo>
                  <a:lnTo>
                    <a:pt x="0" y="10000"/>
                  </a:lnTo>
                  <a:lnTo>
                    <a:pt x="0" y="2000"/>
                  </a:lnTo>
                  <a:close/>
                </a:path>
              </a:pathLst>
            </a:custGeom>
            <a:gradFill>
              <a:gsLst>
                <a:gs pos="90000">
                  <a:srgbClr val="E67819"/>
                </a:gs>
                <a:gs pos="100000">
                  <a:schemeClr val="accent2">
                    <a:lumMod val="60000"/>
                    <a:lumOff val="40000"/>
                  </a:schemeClr>
                </a:gs>
              </a:gsLst>
              <a:lin ang="10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03166" y="3475373"/>
              <a:ext cx="5006493"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少使用我，本人一类词语</a:t>
              </a:r>
              <a:endParaRPr lang="zh-CN" altLang="en-US" sz="2400" dirty="0">
                <a:solidFill>
                  <a:schemeClr val="bg1"/>
                </a:solidFill>
                <a:latin typeface="微软雅黑" panose="020B0503020204020204" charset="-122"/>
                <a:ea typeface="微软雅黑" panose="020B0503020204020204" charset="-122"/>
              </a:endParaRPr>
            </a:p>
          </p:txBody>
        </p:sp>
      </p:grpSp>
      <p:sp>
        <p:nvSpPr>
          <p:cNvPr id="17" name="流程图: 卡片 12"/>
          <p:cNvSpPr/>
          <p:nvPr/>
        </p:nvSpPr>
        <p:spPr>
          <a:xfrm flipH="1">
            <a:off x="6362699" y="3435449"/>
            <a:ext cx="5613398" cy="585249"/>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1" fmla="*/ 0 w 10000"/>
              <a:gd name="connsiteY0-2" fmla="*/ 2000 h 10000"/>
              <a:gd name="connsiteX1-3" fmla="*/ 605 w 10000"/>
              <a:gd name="connsiteY1-4" fmla="*/ 129 h 10000"/>
              <a:gd name="connsiteX2-5" fmla="*/ 10000 w 10000"/>
              <a:gd name="connsiteY2-6" fmla="*/ 0 h 10000"/>
              <a:gd name="connsiteX3-7" fmla="*/ 10000 w 10000"/>
              <a:gd name="connsiteY3-8" fmla="*/ 10000 h 10000"/>
              <a:gd name="connsiteX4-9" fmla="*/ 0 w 10000"/>
              <a:gd name="connsiteY4-10" fmla="*/ 10000 h 10000"/>
              <a:gd name="connsiteX5-11" fmla="*/ 0 w 10000"/>
              <a:gd name="connsiteY5-12" fmla="*/ 2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2000"/>
                </a:moveTo>
                <a:lnTo>
                  <a:pt x="605" y="129"/>
                </a:lnTo>
                <a:lnTo>
                  <a:pt x="10000" y="0"/>
                </a:lnTo>
                <a:lnTo>
                  <a:pt x="10000" y="10000"/>
                </a:lnTo>
                <a:lnTo>
                  <a:pt x="0" y="10000"/>
                </a:lnTo>
                <a:lnTo>
                  <a:pt x="0" y="2000"/>
                </a:lnTo>
                <a:close/>
              </a:path>
            </a:pathLst>
          </a:custGeom>
          <a:gradFill>
            <a:gsLst>
              <a:gs pos="90000">
                <a:srgbClr val="E67819"/>
              </a:gs>
              <a:gs pos="100000">
                <a:schemeClr val="accent2">
                  <a:lumMod val="60000"/>
                  <a:lumOff val="40000"/>
                </a:schemeClr>
              </a:gs>
            </a:gsLst>
            <a:lin ang="108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2"/>
          <p:cNvSpPr txBox="1">
            <a:spLocks noChangeArrowheads="1"/>
          </p:cNvSpPr>
          <p:nvPr/>
        </p:nvSpPr>
        <p:spPr>
          <a:xfrm>
            <a:off x="6403166" y="3534500"/>
            <a:ext cx="2874802" cy="458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2400" dirty="0" smtClean="0">
                <a:solidFill>
                  <a:schemeClr val="bg1"/>
                </a:solidFill>
                <a:latin typeface="微软雅黑" panose="020B0503020204020204" charset="-122"/>
                <a:ea typeface="微软雅黑" panose="020B0503020204020204" charset="-122"/>
              </a:rPr>
              <a:t>使用数字说明问题</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14048" y="6378176"/>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第五招：使用专业术语</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33490" y="1778304"/>
            <a:ext cx="5427765" cy="4063696"/>
            <a:chOff x="233491" y="1744436"/>
            <a:chExt cx="5268166" cy="3951125"/>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491" y="1744436"/>
              <a:ext cx="5268166" cy="3951125"/>
            </a:xfrm>
            <a:prstGeom prst="rect">
              <a:avLst/>
            </a:prstGeom>
          </p:spPr>
        </p:pic>
        <p:sp>
          <p:nvSpPr>
            <p:cNvPr id="6" name="矩形 5"/>
            <p:cNvSpPr/>
            <p:nvPr/>
          </p:nvSpPr>
          <p:spPr>
            <a:xfrm>
              <a:off x="364067" y="1888370"/>
              <a:ext cx="1109133" cy="406097"/>
            </a:xfrm>
            <a:prstGeom prst="rect">
              <a:avLst/>
            </a:prstGeom>
            <a:solidFill>
              <a:srgbClr val="EFC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962400" y="5393267"/>
              <a:ext cx="1473200" cy="245837"/>
            </a:xfrm>
            <a:prstGeom prst="rect">
              <a:avLst/>
            </a:prstGeom>
            <a:solidFill>
              <a:srgbClr val="EFC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Rectangle 4"/>
          <p:cNvSpPr>
            <a:spLocks noChangeArrowheads="1"/>
          </p:cNvSpPr>
          <p:nvPr/>
        </p:nvSpPr>
        <p:spPr bwMode="auto">
          <a:xfrm>
            <a:off x="6297084" y="1378468"/>
            <a:ext cx="5556249"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1600" dirty="0">
                <a:solidFill>
                  <a:srgbClr val="E67819"/>
                </a:solidFill>
                <a:latin typeface="微软雅黑" panose="020B0503020204020204" charset="-122"/>
                <a:ea typeface="微软雅黑" panose="020B0503020204020204" charset="-122"/>
              </a:rPr>
              <a:t>面试主管：</a:t>
            </a:r>
            <a:r>
              <a:rPr lang="zh-CN" altLang="en-US" sz="1600" dirty="0">
                <a:solidFill>
                  <a:schemeClr val="tx1">
                    <a:lumMod val="65000"/>
                    <a:lumOff val="35000"/>
                  </a:schemeClr>
                </a:solidFill>
                <a:latin typeface="微软雅黑" panose="020B0503020204020204" charset="-122"/>
                <a:ea typeface="微软雅黑" panose="020B0503020204020204" charset="-122"/>
              </a:rPr>
              <a:t>你对电脑懂多少？ </a:t>
            </a:r>
            <a:br>
              <a:rPr lang="zh-CN" altLang="en-US"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rgbClr val="E67819"/>
                </a:solidFill>
                <a:latin typeface="微软雅黑" panose="020B0503020204020204" charset="-122"/>
                <a:ea typeface="微软雅黑" panose="020B0503020204020204" charset="-122"/>
              </a:rPr>
              <a:t>应征者：</a:t>
            </a:r>
            <a:r>
              <a:rPr lang="zh-CN" altLang="en-US" sz="1600" dirty="0">
                <a:solidFill>
                  <a:schemeClr val="tx1">
                    <a:lumMod val="65000"/>
                    <a:lumOff val="35000"/>
                  </a:schemeClr>
                </a:solidFill>
                <a:latin typeface="微软雅黑" panose="020B0503020204020204" charset="-122"/>
                <a:ea typeface="微软雅黑" panose="020B0503020204020204" charset="-122"/>
              </a:rPr>
              <a:t>懂一点，我戴过电子表，玩过</a:t>
            </a:r>
            <a:endParaRPr lang="en-US" altLang="zh-CN" sz="1600"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sz="1600" dirty="0">
                <a:solidFill>
                  <a:schemeClr val="tx1">
                    <a:lumMod val="65000"/>
                    <a:lumOff val="35000"/>
                  </a:schemeClr>
                </a:solidFill>
                <a:latin typeface="微软雅黑" panose="020B0503020204020204" charset="-122"/>
                <a:ea typeface="微软雅黑" panose="020B0503020204020204" charset="-122"/>
              </a:rPr>
              <a:t>任天堂，房间有一台电视。。。。还有，我看过同学用</a:t>
            </a:r>
            <a:r>
              <a:rPr lang="en-US" altLang="zh-CN" sz="1600" dirty="0">
                <a:solidFill>
                  <a:schemeClr val="tx1">
                    <a:lumMod val="65000"/>
                    <a:lumOff val="35000"/>
                  </a:schemeClr>
                </a:solidFill>
                <a:latin typeface="微软雅黑" panose="020B0503020204020204" charset="-122"/>
                <a:ea typeface="微软雅黑" panose="020B0503020204020204" charset="-122"/>
              </a:rPr>
              <a:t>DOS</a:t>
            </a:r>
            <a:r>
              <a:rPr lang="zh-CN" altLang="en-US" sz="1600" dirty="0">
                <a:solidFill>
                  <a:schemeClr val="tx1">
                    <a:lumMod val="65000"/>
                    <a:lumOff val="35000"/>
                  </a:schemeClr>
                </a:solidFill>
                <a:latin typeface="微软雅黑" panose="020B0503020204020204" charset="-122"/>
                <a:ea typeface="微软雅黑" panose="020B0503020204020204" charset="-122"/>
              </a:rPr>
              <a:t>开机，两次</a:t>
            </a:r>
            <a:r>
              <a:rPr lang="en-US" altLang="zh-CN" sz="1600" dirty="0">
                <a:solidFill>
                  <a:schemeClr val="tx1">
                    <a:lumMod val="65000"/>
                    <a:lumOff val="35000"/>
                  </a:schemeClr>
                </a:solidFill>
                <a:latin typeface="微软雅黑" panose="020B0503020204020204" charset="-122"/>
                <a:ea typeface="微软雅黑" panose="020B0503020204020204" charset="-122"/>
              </a:rPr>
              <a:t>.... </a:t>
            </a:r>
            <a:br>
              <a:rPr lang="en-US" altLang="zh-CN"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rgbClr val="E67819"/>
                </a:solidFill>
                <a:latin typeface="微软雅黑" panose="020B0503020204020204" charset="-122"/>
                <a:ea typeface="微软雅黑" panose="020B0503020204020204" charset="-122"/>
              </a:rPr>
              <a:t>面试主管：</a:t>
            </a:r>
            <a:r>
              <a:rPr lang="zh-CN" altLang="en-US" sz="1600" dirty="0">
                <a:solidFill>
                  <a:schemeClr val="tx1">
                    <a:lumMod val="65000"/>
                    <a:lumOff val="35000"/>
                  </a:schemeClr>
                </a:solidFill>
                <a:latin typeface="微软雅黑" panose="020B0503020204020204" charset="-122"/>
                <a:ea typeface="微软雅黑" panose="020B0503020204020204" charset="-122"/>
              </a:rPr>
              <a:t>下一位！ </a:t>
            </a:r>
            <a:br>
              <a:rPr lang="zh-CN" altLang="en-US" sz="1600" dirty="0">
                <a:latin typeface="微软雅黑" panose="020B0503020204020204" charset="-122"/>
                <a:ea typeface="微软雅黑" panose="020B0503020204020204" charset="-122"/>
              </a:rPr>
            </a:br>
            <a:r>
              <a:rPr lang="zh-CN" altLang="en-US" sz="1600" dirty="0">
                <a:solidFill>
                  <a:srgbClr val="0000FF"/>
                </a:solidFill>
                <a:latin typeface="微软雅黑" panose="020B0503020204020204" charset="-122"/>
                <a:ea typeface="微软雅黑" panose="020B0503020204020204" charset="-122"/>
              </a:rPr>
              <a:t>（第二位应征者进入）</a:t>
            </a:r>
            <a:r>
              <a:rPr lang="zh-CN" altLang="en-US" sz="1600" dirty="0">
                <a:latin typeface="微软雅黑" panose="020B0503020204020204" charset="-122"/>
                <a:ea typeface="微软雅黑" panose="020B0503020204020204" charset="-122"/>
              </a:rPr>
              <a:t> </a:t>
            </a:r>
            <a:br>
              <a:rPr lang="zh-CN" altLang="en-US" sz="1600" dirty="0">
                <a:latin typeface="微软雅黑" panose="020B0503020204020204" charset="-122"/>
                <a:ea typeface="微软雅黑" panose="020B0503020204020204" charset="-122"/>
              </a:rPr>
            </a:br>
            <a:r>
              <a:rPr lang="zh-CN" altLang="en-US" sz="1600" dirty="0">
                <a:solidFill>
                  <a:srgbClr val="E67819"/>
                </a:solidFill>
                <a:latin typeface="微软雅黑" panose="020B0503020204020204" charset="-122"/>
                <a:ea typeface="微软雅黑" panose="020B0503020204020204" charset="-122"/>
              </a:rPr>
              <a:t>面试主管：</a:t>
            </a:r>
            <a:r>
              <a:rPr lang="zh-CN" altLang="en-US" sz="1600" dirty="0">
                <a:solidFill>
                  <a:schemeClr val="tx1">
                    <a:lumMod val="65000"/>
                    <a:lumOff val="35000"/>
                  </a:schemeClr>
                </a:solidFill>
                <a:latin typeface="微软雅黑" panose="020B0503020204020204" charset="-122"/>
                <a:ea typeface="微软雅黑" panose="020B0503020204020204" charset="-122"/>
              </a:rPr>
              <a:t>你对电脑懂多少？ </a:t>
            </a:r>
            <a:br>
              <a:rPr lang="zh-CN" altLang="en-US"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rgbClr val="E67819"/>
                </a:solidFill>
                <a:latin typeface="微软雅黑" panose="020B0503020204020204" charset="-122"/>
                <a:ea typeface="微软雅黑" panose="020B0503020204020204" charset="-122"/>
              </a:rPr>
              <a:t>应征者：</a:t>
            </a:r>
            <a:r>
              <a:rPr lang="zh-CN" altLang="en-US" sz="1600" dirty="0">
                <a:solidFill>
                  <a:schemeClr val="tx1">
                    <a:lumMod val="65000"/>
                    <a:lumOff val="35000"/>
                  </a:schemeClr>
                </a:solidFill>
                <a:latin typeface="微软雅黑" panose="020B0503020204020204" charset="-122"/>
                <a:ea typeface="微软雅黑" panose="020B0503020204020204" charset="-122"/>
              </a:rPr>
              <a:t>嗯，那要看是哪一种电脑了。一般的超次掌上型的单晶时脉输出电脑（电子表）比较简单，我小学时候常常使用它的解译编码作业流程（闹铃功能）。至于多功能虚拟实境模拟器（任天堂）就复杂得 多，不过我曾经完整测验过许多静态资料储存单元（指玩卡带破关）。长大后我对于复频道超高频无线多媒体接收仪器（电视）开始感兴趣，每天晚上都会追踪特定频道的资料（指八点档电视节目）。至于传统的电脑，我手下的一位工作伙伴（同学）经常在我的监控之下进行主储存的单晶体与磁化资料存取之间的信号交换（指</a:t>
            </a:r>
            <a:r>
              <a:rPr lang="en-US" altLang="zh-CN" sz="1600" dirty="0">
                <a:solidFill>
                  <a:schemeClr val="tx1">
                    <a:lumMod val="65000"/>
                    <a:lumOff val="35000"/>
                  </a:schemeClr>
                </a:solidFill>
                <a:latin typeface="微软雅黑" panose="020B0503020204020204" charset="-122"/>
                <a:ea typeface="微软雅黑" panose="020B0503020204020204" charset="-122"/>
              </a:rPr>
              <a:t>DOS</a:t>
            </a:r>
            <a:r>
              <a:rPr lang="zh-CN" altLang="en-US" sz="1600" dirty="0">
                <a:solidFill>
                  <a:schemeClr val="tx1">
                    <a:lumMod val="65000"/>
                    <a:lumOff val="35000"/>
                  </a:schemeClr>
                </a:solidFill>
                <a:latin typeface="微软雅黑" panose="020B0503020204020204" charset="-122"/>
                <a:ea typeface="微软雅黑" panose="020B0503020204020204" charset="-122"/>
              </a:rPr>
              <a:t>开机）。。。。 </a:t>
            </a:r>
            <a:br>
              <a:rPr lang="zh-CN" altLang="en-US" sz="1600" dirty="0">
                <a:solidFill>
                  <a:schemeClr val="tx1">
                    <a:lumMod val="65000"/>
                    <a:lumOff val="35000"/>
                  </a:schemeClr>
                </a:solidFill>
                <a:latin typeface="微软雅黑" panose="020B0503020204020204" charset="-122"/>
                <a:ea typeface="微软雅黑" panose="020B0503020204020204" charset="-122"/>
              </a:rPr>
            </a:br>
            <a:r>
              <a:rPr lang="zh-CN" altLang="en-US" sz="1600" dirty="0">
                <a:solidFill>
                  <a:srgbClr val="E67819"/>
                </a:solidFill>
                <a:latin typeface="微软雅黑" panose="020B0503020204020204" charset="-122"/>
                <a:ea typeface="微软雅黑" panose="020B0503020204020204" charset="-122"/>
              </a:rPr>
              <a:t>面试主管：</a:t>
            </a:r>
            <a:r>
              <a:rPr lang="zh-CN" altLang="en-US" sz="1600" dirty="0">
                <a:solidFill>
                  <a:schemeClr val="tx1">
                    <a:lumMod val="65000"/>
                    <a:lumOff val="35000"/>
                  </a:schemeClr>
                </a:solidFill>
                <a:latin typeface="微软雅黑" panose="020B0503020204020204" charset="-122"/>
                <a:ea typeface="微软雅黑" panose="020B0503020204020204" charset="-122"/>
              </a:rPr>
              <a:t>明天开始上班。年薪十万，你的配车在地下二楼</a:t>
            </a:r>
            <a:r>
              <a:rPr lang="en-US" altLang="zh-CN" sz="1600" dirty="0">
                <a:solidFill>
                  <a:schemeClr val="tx1">
                    <a:lumMod val="65000"/>
                    <a:lumOff val="35000"/>
                  </a:schemeClr>
                </a:solidFill>
                <a:latin typeface="微软雅黑" panose="020B0503020204020204" charset="-122"/>
                <a:ea typeface="微软雅黑" panose="020B0503020204020204" charset="-122"/>
              </a:rPr>
              <a:t>XX</a:t>
            </a:r>
            <a:r>
              <a:rPr lang="zh-CN" altLang="en-US" sz="1600" dirty="0">
                <a:solidFill>
                  <a:schemeClr val="tx1">
                    <a:lumMod val="65000"/>
                    <a:lumOff val="35000"/>
                  </a:schemeClr>
                </a:solidFill>
                <a:latin typeface="微软雅黑" panose="020B0503020204020204" charset="-122"/>
                <a:ea typeface="微软雅黑" panose="020B0503020204020204" charset="-122"/>
              </a:rPr>
              <a:t>车位，这是钥匙。。。。 </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p:txBody>
      </p:sp>
      <p:sp>
        <p:nvSpPr>
          <p:cNvPr id="14" name="任意多边形 13"/>
          <p:cNvSpPr/>
          <p:nvPr/>
        </p:nvSpPr>
        <p:spPr>
          <a:xfrm>
            <a:off x="6231027" y="1141694"/>
            <a:ext cx="5586050" cy="5001867"/>
          </a:xfrm>
          <a:custGeom>
            <a:avLst/>
            <a:gdLst>
              <a:gd name="connsiteX0" fmla="*/ 6517 w 5586050"/>
              <a:gd name="connsiteY0" fmla="*/ 0 h 5571067"/>
              <a:gd name="connsiteX1" fmla="*/ 3579450 w 5586050"/>
              <a:gd name="connsiteY1" fmla="*/ 25400 h 5571067"/>
              <a:gd name="connsiteX2" fmla="*/ 3587917 w 5586050"/>
              <a:gd name="connsiteY2" fmla="*/ 296333 h 5571067"/>
              <a:gd name="connsiteX3" fmla="*/ 4053584 w 5586050"/>
              <a:gd name="connsiteY3" fmla="*/ 313267 h 5571067"/>
              <a:gd name="connsiteX4" fmla="*/ 4062050 w 5586050"/>
              <a:gd name="connsiteY4" fmla="*/ 626533 h 5571067"/>
              <a:gd name="connsiteX5" fmla="*/ 5560650 w 5586050"/>
              <a:gd name="connsiteY5" fmla="*/ 618067 h 5571067"/>
              <a:gd name="connsiteX6" fmla="*/ 5586050 w 5586050"/>
              <a:gd name="connsiteY6" fmla="*/ 5520267 h 5571067"/>
              <a:gd name="connsiteX7" fmla="*/ 201250 w 5586050"/>
              <a:gd name="connsiteY7" fmla="*/ 5571067 h 5571067"/>
              <a:gd name="connsiteX8" fmla="*/ 6517 w 5586050"/>
              <a:gd name="connsiteY8" fmla="*/ 5139267 h 5571067"/>
              <a:gd name="connsiteX9" fmla="*/ 6517 w 5586050"/>
              <a:gd name="connsiteY9" fmla="*/ 0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6050" h="5571067">
                <a:moveTo>
                  <a:pt x="6517" y="0"/>
                </a:moveTo>
                <a:lnTo>
                  <a:pt x="3579450" y="25400"/>
                </a:lnTo>
                <a:lnTo>
                  <a:pt x="3587917" y="296333"/>
                </a:lnTo>
                <a:lnTo>
                  <a:pt x="4053584" y="313267"/>
                </a:lnTo>
                <a:lnTo>
                  <a:pt x="4062050" y="626533"/>
                </a:lnTo>
                <a:lnTo>
                  <a:pt x="5560650" y="618067"/>
                </a:lnTo>
                <a:lnTo>
                  <a:pt x="5586050" y="5520267"/>
                </a:lnTo>
                <a:lnTo>
                  <a:pt x="201250" y="5571067"/>
                </a:lnTo>
                <a:lnTo>
                  <a:pt x="6517" y="5139267"/>
                </a:lnTo>
                <a:cubicBezTo>
                  <a:pt x="873" y="3434645"/>
                  <a:pt x="-4772" y="1730022"/>
                  <a:pt x="6517" y="0"/>
                </a:cubicBezTo>
                <a:close/>
              </a:path>
            </a:pathLst>
          </a:custGeom>
          <a:noFill/>
          <a:ln w="19050">
            <a:solidFill>
              <a:srgbClr val="E6781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五边形 14"/>
          <p:cNvSpPr/>
          <p:nvPr/>
        </p:nvSpPr>
        <p:spPr>
          <a:xfrm>
            <a:off x="6426201" y="976318"/>
            <a:ext cx="2252132" cy="368282"/>
          </a:xfrm>
          <a:prstGeom prst="homePlate">
            <a:avLst>
              <a:gd name="adj" fmla="val 29309"/>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477191" y="974110"/>
            <a:ext cx="2258731" cy="369332"/>
          </a:xfrm>
          <a:prstGeom prst="rect">
            <a:avLst/>
          </a:prstGeom>
          <a:noFill/>
        </p:spPr>
        <p:txBody>
          <a:bodyPr wrap="square" rtlCol="0">
            <a:spAutoFit/>
          </a:bodyPr>
          <a:lstStyle/>
          <a:p>
            <a:r>
              <a:rPr lang="zh-CN" altLang="en-US" dirty="0" smtClean="0">
                <a:solidFill>
                  <a:schemeClr val="bg1"/>
                </a:solidFill>
                <a:latin typeface="微软雅黑" panose="020B0503020204020204" charset="-122"/>
                <a:ea typeface="微软雅黑" panose="020B0503020204020204" charset="-122"/>
              </a:rPr>
              <a:t>专业术语有多重要</a:t>
            </a:r>
            <a:endParaRPr lang="zh-CN" altLang="en-US"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animBg="1"/>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第五招：使用专业术语</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grpSp>
        <p:nvGrpSpPr>
          <p:cNvPr id="14" name="组合 13"/>
          <p:cNvGrpSpPr/>
          <p:nvPr/>
        </p:nvGrpSpPr>
        <p:grpSpPr>
          <a:xfrm>
            <a:off x="930522" y="3915064"/>
            <a:ext cx="10241748" cy="2308324"/>
            <a:chOff x="1012045" y="3898900"/>
            <a:chExt cx="10241748" cy="2308324"/>
          </a:xfrm>
          <a:effectLst>
            <a:outerShdw blurRad="63500" sx="102000" sy="102000" algn="ctr" rotWithShape="0">
              <a:prstClr val="black">
                <a:alpha val="40000"/>
              </a:prstClr>
            </a:outerShdw>
          </a:effectLst>
        </p:grpSpPr>
        <p:sp>
          <p:nvSpPr>
            <p:cNvPr id="13" name="椭圆 12"/>
            <p:cNvSpPr/>
            <p:nvPr/>
          </p:nvSpPr>
          <p:spPr>
            <a:xfrm>
              <a:off x="1772268" y="5477572"/>
              <a:ext cx="8739367" cy="256083"/>
            </a:xfrm>
            <a:prstGeom prst="ellipse">
              <a:avLst/>
            </a:prstGeom>
            <a:solidFill>
              <a:schemeClr val="tx1"/>
            </a:solidFill>
            <a:ln>
              <a:noFill/>
            </a:ln>
            <a:effectLst>
              <a:reflection blurRad="6350" stA="85000" dist="419100" dir="5400000" sy="-100000" algn="bl" rotWithShape="0"/>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p:cNvSpPr>
              <a:spLocks noChangeArrowheads="1"/>
            </p:cNvSpPr>
            <p:nvPr/>
          </p:nvSpPr>
          <p:spPr bwMode="auto">
            <a:xfrm>
              <a:off x="1012045" y="3898900"/>
              <a:ext cx="10241748" cy="2308324"/>
            </a:xfrm>
            <a:prstGeom prst="rect">
              <a:avLst/>
            </a:prstGeom>
            <a:solidFill>
              <a:schemeClr val="bg1">
                <a:lumMod val="95000"/>
              </a:schemeClr>
            </a:solidFill>
            <a:ln w="28575">
              <a:solidFill>
                <a:srgbClr val="E67819"/>
              </a:solidFill>
            </a:ln>
            <a:effectLst/>
          </p:spPr>
          <p:txBody>
            <a:bodyPr wrap="squar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en-US" altLang="zh-CN" sz="2400" dirty="0">
                  <a:solidFill>
                    <a:schemeClr val="tx1">
                      <a:lumMod val="65000"/>
                      <a:lumOff val="35000"/>
                    </a:schemeClr>
                  </a:solidFill>
                  <a:latin typeface="微软雅黑" panose="020B0503020204020204" charset="-122"/>
                  <a:ea typeface="微软雅黑" panose="020B0503020204020204" charset="-122"/>
                </a:rPr>
                <a:t>1</a:t>
              </a:r>
              <a:r>
                <a:rPr lang="zh-CN" altLang="en-US" sz="2400" dirty="0">
                  <a:solidFill>
                    <a:schemeClr val="tx1">
                      <a:lumMod val="65000"/>
                      <a:lumOff val="35000"/>
                    </a:schemeClr>
                  </a:solidFill>
                  <a:latin typeface="微软雅黑" panose="020B0503020204020204" charset="-122"/>
                  <a:ea typeface="微软雅黑" panose="020B0503020204020204" charset="-122"/>
                </a:rPr>
                <a:t>、在大型市场推广活动中，为</a:t>
              </a:r>
              <a:r>
                <a:rPr lang="zh-CN" altLang="en-US" sz="2400" dirty="0">
                  <a:solidFill>
                    <a:srgbClr val="E67819"/>
                  </a:solidFill>
                  <a:latin typeface="微软雅黑" panose="020B0503020204020204" charset="-122"/>
                  <a:ea typeface="微软雅黑" panose="020B0503020204020204" charset="-122"/>
                </a:rPr>
                <a:t>潜在客户</a:t>
              </a:r>
              <a:r>
                <a:rPr lang="zh-CN" altLang="en-US" sz="2400" dirty="0">
                  <a:solidFill>
                    <a:schemeClr val="tx1">
                      <a:lumMod val="65000"/>
                      <a:lumOff val="35000"/>
                    </a:schemeClr>
                  </a:solidFill>
                  <a:latin typeface="微软雅黑" panose="020B0503020204020204" charset="-122"/>
                  <a:ea typeface="微软雅黑" panose="020B0503020204020204" charset="-122"/>
                </a:rPr>
                <a:t>进行</a:t>
              </a:r>
              <a:r>
                <a:rPr lang="zh-CN" altLang="en-US" sz="2400" dirty="0">
                  <a:solidFill>
                    <a:srgbClr val="E67819"/>
                  </a:solidFill>
                  <a:latin typeface="微软雅黑" panose="020B0503020204020204" charset="-122"/>
                  <a:ea typeface="微软雅黑" panose="020B0503020204020204" charset="-122"/>
                </a:rPr>
                <a:t>产品展示</a:t>
              </a:r>
              <a:r>
                <a:rPr lang="zh-CN" altLang="en-US" sz="2400" dirty="0">
                  <a:solidFill>
                    <a:schemeClr val="tx1">
                      <a:lumMod val="65000"/>
                      <a:lumOff val="35000"/>
                    </a:schemeClr>
                  </a:solidFill>
                  <a:latin typeface="微软雅黑" panose="020B0503020204020204" charset="-122"/>
                  <a:ea typeface="微软雅黑" panose="020B0503020204020204" charset="-122"/>
                </a:rPr>
                <a:t>和</a:t>
              </a:r>
              <a:r>
                <a:rPr lang="zh-CN" altLang="en-US" sz="2400" dirty="0">
                  <a:solidFill>
                    <a:srgbClr val="E67819"/>
                  </a:solidFill>
                  <a:latin typeface="微软雅黑" panose="020B0503020204020204" charset="-122"/>
                  <a:ea typeface="微软雅黑" panose="020B0503020204020204" charset="-122"/>
                </a:rPr>
                <a:t>性能解说</a:t>
              </a:r>
              <a:r>
                <a:rPr lang="zh-CN" altLang="en-US" sz="2400" dirty="0">
                  <a:solidFill>
                    <a:schemeClr val="tx1">
                      <a:lumMod val="65000"/>
                      <a:lumOff val="35000"/>
                    </a:schemeClr>
                  </a:solidFill>
                  <a:latin typeface="微软雅黑" panose="020B0503020204020204" charset="-122"/>
                  <a:ea typeface="微软雅黑" panose="020B0503020204020204" charset="-122"/>
                </a:rPr>
                <a:t>；</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en-US" altLang="zh-CN" sz="2400" dirty="0">
                  <a:solidFill>
                    <a:schemeClr val="tx1">
                      <a:lumMod val="65000"/>
                      <a:lumOff val="35000"/>
                    </a:schemeClr>
                  </a:solidFill>
                  <a:latin typeface="微软雅黑" panose="020B0503020204020204" charset="-122"/>
                  <a:ea typeface="微软雅黑" panose="020B0503020204020204" charset="-122"/>
                </a:rPr>
                <a:t>2</a:t>
              </a:r>
              <a:r>
                <a:rPr lang="zh-CN" altLang="en-US" sz="2400" dirty="0">
                  <a:solidFill>
                    <a:schemeClr val="tx1">
                      <a:lumMod val="65000"/>
                      <a:lumOff val="35000"/>
                    </a:schemeClr>
                  </a:solidFill>
                  <a:latin typeface="微软雅黑" panose="020B0503020204020204" charset="-122"/>
                  <a:ea typeface="微软雅黑" panose="020B0503020204020204" charset="-122"/>
                </a:rPr>
                <a:t>、在</a:t>
              </a:r>
              <a:r>
                <a:rPr lang="zh-CN" altLang="en-US" sz="2400" dirty="0">
                  <a:solidFill>
                    <a:srgbClr val="E67819"/>
                  </a:solidFill>
                  <a:latin typeface="微软雅黑" panose="020B0503020204020204" charset="-122"/>
                  <a:ea typeface="微软雅黑" panose="020B0503020204020204" charset="-122"/>
                </a:rPr>
                <a:t>展会活动</a:t>
              </a:r>
              <a:r>
                <a:rPr lang="zh-CN" altLang="en-US" sz="2400" dirty="0">
                  <a:solidFill>
                    <a:schemeClr val="tx1">
                      <a:lumMod val="65000"/>
                      <a:lumOff val="35000"/>
                    </a:schemeClr>
                  </a:solidFill>
                  <a:latin typeface="微软雅黑" panose="020B0503020204020204" charset="-122"/>
                  <a:ea typeface="微软雅黑" panose="020B0503020204020204" charset="-122"/>
                </a:rPr>
                <a:t>中，参与</a:t>
              </a:r>
              <a:r>
                <a:rPr lang="zh-CN" altLang="en-US" sz="2400" dirty="0">
                  <a:solidFill>
                    <a:srgbClr val="E67819"/>
                  </a:solidFill>
                  <a:latin typeface="微软雅黑" panose="020B0503020204020204" charset="-122"/>
                  <a:ea typeface="微软雅黑" panose="020B0503020204020204" charset="-122"/>
                </a:rPr>
                <a:t>组织和安排大型抽奖活动</a:t>
              </a:r>
              <a:r>
                <a:rPr lang="zh-CN" altLang="en-US" sz="2400" dirty="0">
                  <a:solidFill>
                    <a:schemeClr val="tx1">
                      <a:lumMod val="65000"/>
                      <a:lumOff val="35000"/>
                    </a:schemeClr>
                  </a:solidFill>
                  <a:latin typeface="微软雅黑" panose="020B0503020204020204" charset="-122"/>
                  <a:ea typeface="微软雅黑" panose="020B0503020204020204" charset="-122"/>
                </a:rPr>
                <a:t>，当天</a:t>
              </a:r>
              <a:r>
                <a:rPr lang="zh-CN" altLang="en-US" sz="2400" dirty="0">
                  <a:solidFill>
                    <a:srgbClr val="E67819"/>
                  </a:solidFill>
                  <a:latin typeface="微软雅黑" panose="020B0503020204020204" charset="-122"/>
                  <a:ea typeface="微软雅黑" panose="020B0503020204020204" charset="-122"/>
                </a:rPr>
                <a:t>吸引</a:t>
              </a:r>
              <a:r>
                <a:rPr lang="en-US" altLang="zh-CN" sz="2400" dirty="0">
                  <a:solidFill>
                    <a:srgbClr val="E67819"/>
                  </a:solidFill>
                  <a:latin typeface="微软雅黑" panose="020B0503020204020204" charset="-122"/>
                  <a:ea typeface="微软雅黑" panose="020B0503020204020204" charset="-122"/>
                </a:rPr>
                <a:t>3000</a:t>
              </a:r>
              <a:r>
                <a:rPr lang="zh-CN" altLang="en-US" sz="2400" dirty="0">
                  <a:solidFill>
                    <a:srgbClr val="E67819"/>
                  </a:solidFill>
                  <a:latin typeface="微软雅黑" panose="020B0503020204020204" charset="-122"/>
                  <a:ea typeface="微软雅黑" panose="020B0503020204020204" charset="-122"/>
                </a:rPr>
                <a:t>名潜在客户</a:t>
              </a:r>
              <a:r>
                <a:rPr lang="zh-CN" altLang="en-US" sz="2400" dirty="0">
                  <a:solidFill>
                    <a:schemeClr val="tx1">
                      <a:lumMod val="65000"/>
                      <a:lumOff val="35000"/>
                    </a:schemeClr>
                  </a:solidFill>
                  <a:latin typeface="微软雅黑" panose="020B0503020204020204" charset="-122"/>
                  <a:ea typeface="微软雅黑" panose="020B0503020204020204" charset="-122"/>
                </a:rPr>
                <a:t>参加活动；</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en-US" altLang="zh-CN" sz="2400" dirty="0">
                  <a:solidFill>
                    <a:schemeClr val="tx1">
                      <a:lumMod val="65000"/>
                      <a:lumOff val="35000"/>
                    </a:schemeClr>
                  </a:solidFill>
                  <a:latin typeface="微软雅黑" panose="020B0503020204020204" charset="-122"/>
                  <a:ea typeface="微软雅黑" panose="020B0503020204020204" charset="-122"/>
                </a:rPr>
                <a:t>3</a:t>
              </a:r>
              <a:r>
                <a:rPr lang="zh-CN" altLang="en-US" sz="2400" dirty="0">
                  <a:solidFill>
                    <a:schemeClr val="tx1">
                      <a:lumMod val="65000"/>
                      <a:lumOff val="35000"/>
                    </a:schemeClr>
                  </a:solidFill>
                  <a:latin typeface="微软雅黑" panose="020B0503020204020204" charset="-122"/>
                  <a:ea typeface="微软雅黑" panose="020B0503020204020204" charset="-122"/>
                </a:rPr>
                <a:t>、协助公司进行</a:t>
              </a:r>
              <a:r>
                <a:rPr lang="en-US" altLang="zh-CN" sz="2400" dirty="0">
                  <a:solidFill>
                    <a:schemeClr val="tx1">
                      <a:lumMod val="65000"/>
                      <a:lumOff val="35000"/>
                    </a:schemeClr>
                  </a:solidFill>
                  <a:latin typeface="微软雅黑" panose="020B0503020204020204" charset="-122"/>
                  <a:ea typeface="微软雅黑" panose="020B0503020204020204" charset="-122"/>
                </a:rPr>
                <a:t>XX</a:t>
              </a:r>
              <a:r>
                <a:rPr lang="zh-CN" altLang="en-US" sz="2400" dirty="0">
                  <a:solidFill>
                    <a:schemeClr val="tx1">
                      <a:lumMod val="65000"/>
                      <a:lumOff val="35000"/>
                    </a:schemeClr>
                  </a:solidFill>
                  <a:latin typeface="微软雅黑" panose="020B0503020204020204" charset="-122"/>
                  <a:ea typeface="微软雅黑" panose="020B0503020204020204" charset="-122"/>
                </a:rPr>
                <a:t>手机的</a:t>
              </a:r>
              <a:r>
                <a:rPr lang="zh-CN" altLang="en-US" sz="2400" dirty="0">
                  <a:solidFill>
                    <a:srgbClr val="E67819"/>
                  </a:solidFill>
                  <a:latin typeface="微软雅黑" panose="020B0503020204020204" charset="-122"/>
                  <a:ea typeface="微软雅黑" panose="020B0503020204020204" charset="-122"/>
                </a:rPr>
                <a:t>市场调查</a:t>
              </a:r>
              <a:r>
                <a:rPr lang="zh-CN" altLang="en-US" sz="2400" dirty="0">
                  <a:solidFill>
                    <a:schemeClr val="tx1">
                      <a:lumMod val="65000"/>
                      <a:lumOff val="35000"/>
                    </a:schemeClr>
                  </a:solidFill>
                  <a:latin typeface="微软雅黑" panose="020B0503020204020204" charset="-122"/>
                  <a:ea typeface="微软雅黑" panose="020B0503020204020204" charset="-122"/>
                </a:rPr>
                <a:t>，组织</a:t>
              </a:r>
              <a:r>
                <a:rPr lang="en-US" altLang="zh-CN" sz="2400" dirty="0">
                  <a:solidFill>
                    <a:schemeClr val="tx1">
                      <a:lumMod val="65000"/>
                      <a:lumOff val="35000"/>
                    </a:schemeClr>
                  </a:solidFill>
                  <a:latin typeface="微软雅黑" panose="020B0503020204020204" charset="-122"/>
                  <a:ea typeface="微软雅黑" panose="020B0503020204020204" charset="-122"/>
                </a:rPr>
                <a:t>20</a:t>
              </a:r>
              <a:r>
                <a:rPr lang="zh-CN" altLang="en-US" sz="2400" dirty="0">
                  <a:solidFill>
                    <a:schemeClr val="tx1">
                      <a:lumMod val="65000"/>
                      <a:lumOff val="35000"/>
                    </a:schemeClr>
                  </a:solidFill>
                  <a:latin typeface="微软雅黑" panose="020B0503020204020204" charset="-122"/>
                  <a:ea typeface="微软雅黑" panose="020B0503020204020204" charset="-122"/>
                </a:rPr>
                <a:t>人发出</a:t>
              </a:r>
              <a:r>
                <a:rPr lang="en-US" altLang="zh-CN" sz="2400" dirty="0">
                  <a:solidFill>
                    <a:schemeClr val="tx1">
                      <a:lumMod val="65000"/>
                      <a:lumOff val="35000"/>
                    </a:schemeClr>
                  </a:solidFill>
                  <a:latin typeface="微软雅黑" panose="020B0503020204020204" charset="-122"/>
                  <a:ea typeface="微软雅黑" panose="020B0503020204020204" charset="-122"/>
                </a:rPr>
                <a:t>2000</a:t>
              </a:r>
              <a:r>
                <a:rPr lang="zh-CN" altLang="en-US" sz="2400" dirty="0">
                  <a:solidFill>
                    <a:schemeClr val="tx1">
                      <a:lumMod val="65000"/>
                      <a:lumOff val="35000"/>
                    </a:schemeClr>
                  </a:solidFill>
                  <a:latin typeface="微软雅黑" panose="020B0503020204020204" charset="-122"/>
                  <a:ea typeface="微软雅黑" panose="020B0503020204020204" charset="-122"/>
                </a:rPr>
                <a:t>份调查问卷，并</a:t>
              </a:r>
              <a:r>
                <a:rPr lang="zh-CN" altLang="en-US" sz="2400" dirty="0">
                  <a:solidFill>
                    <a:srgbClr val="E67819"/>
                  </a:solidFill>
                  <a:latin typeface="微软雅黑" panose="020B0503020204020204" charset="-122"/>
                  <a:ea typeface="微软雅黑" panose="020B0503020204020204" charset="-122"/>
                </a:rPr>
                <a:t>有效回收</a:t>
              </a:r>
              <a:r>
                <a:rPr lang="en-US" altLang="zh-CN" sz="2400" dirty="0">
                  <a:solidFill>
                    <a:schemeClr val="tx1">
                      <a:lumMod val="65000"/>
                      <a:lumOff val="35000"/>
                    </a:schemeClr>
                  </a:solidFill>
                  <a:latin typeface="微软雅黑" panose="020B0503020204020204" charset="-122"/>
                  <a:ea typeface="微软雅黑" panose="020B0503020204020204" charset="-122"/>
                </a:rPr>
                <a:t>90%</a:t>
              </a:r>
              <a:r>
                <a:rPr lang="zh-CN" altLang="en-US" sz="2400" dirty="0">
                  <a:solidFill>
                    <a:schemeClr val="tx1">
                      <a:lumMod val="65000"/>
                      <a:lumOff val="35000"/>
                    </a:schemeClr>
                  </a:solidFill>
                  <a:latin typeface="微软雅黑" panose="020B0503020204020204" charset="-122"/>
                  <a:ea typeface="微软雅黑" panose="020B0503020204020204" charset="-122"/>
                </a:rPr>
                <a:t>的问卷；</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en-US" altLang="zh-CN" sz="2400" dirty="0">
                  <a:solidFill>
                    <a:schemeClr val="tx1">
                      <a:lumMod val="65000"/>
                      <a:lumOff val="35000"/>
                    </a:schemeClr>
                  </a:solidFill>
                  <a:latin typeface="微软雅黑" panose="020B0503020204020204" charset="-122"/>
                  <a:ea typeface="微软雅黑" panose="020B0503020204020204" charset="-122"/>
                </a:rPr>
                <a:t>4</a:t>
              </a:r>
              <a:r>
                <a:rPr lang="zh-CN" altLang="en-US" sz="2400" dirty="0">
                  <a:solidFill>
                    <a:schemeClr val="tx1">
                      <a:lumMod val="65000"/>
                      <a:lumOff val="35000"/>
                    </a:schemeClr>
                  </a:solidFill>
                  <a:latin typeface="微软雅黑" panose="020B0503020204020204" charset="-122"/>
                  <a:ea typeface="微软雅黑" panose="020B0503020204020204" charset="-122"/>
                </a:rPr>
                <a:t>、用多种方式进行</a:t>
              </a:r>
              <a:r>
                <a:rPr lang="zh-CN" altLang="en-US" sz="2400" dirty="0">
                  <a:solidFill>
                    <a:srgbClr val="E67819"/>
                  </a:solidFill>
                  <a:latin typeface="微软雅黑" panose="020B0503020204020204" charset="-122"/>
                  <a:ea typeface="微软雅黑" panose="020B0503020204020204" charset="-122"/>
                </a:rPr>
                <a:t>客户资料收集、分类，进行客户资料管理</a:t>
              </a:r>
              <a:r>
                <a:rPr lang="zh-CN" altLang="en-US" sz="2400" dirty="0">
                  <a:solidFill>
                    <a:schemeClr val="tx1">
                      <a:lumMod val="65000"/>
                      <a:lumOff val="35000"/>
                    </a:schemeClr>
                  </a:solidFill>
                  <a:latin typeface="微软雅黑" panose="020B0503020204020204" charset="-122"/>
                  <a:ea typeface="微软雅黑" panose="020B0503020204020204" charset="-122"/>
                </a:rPr>
                <a:t>。</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11" name="组合 10"/>
          <p:cNvGrpSpPr/>
          <p:nvPr/>
        </p:nvGrpSpPr>
        <p:grpSpPr>
          <a:xfrm>
            <a:off x="3556000" y="1003802"/>
            <a:ext cx="5088467" cy="1819660"/>
            <a:chOff x="2963333" y="1003802"/>
            <a:chExt cx="5088467" cy="1819660"/>
          </a:xfrm>
        </p:grpSpPr>
        <p:sp>
          <p:nvSpPr>
            <p:cNvPr id="7" name="Rectangle 3"/>
            <p:cNvSpPr txBox="1">
              <a:spLocks noChangeArrowheads="1"/>
            </p:cNvSpPr>
            <p:nvPr/>
          </p:nvSpPr>
          <p:spPr>
            <a:xfrm>
              <a:off x="3046770" y="1022179"/>
              <a:ext cx="5005030" cy="18012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zh-CN" altLang="en-US" sz="2000" dirty="0" smtClean="0">
                  <a:solidFill>
                    <a:schemeClr val="tx1">
                      <a:lumMod val="65000"/>
                      <a:lumOff val="35000"/>
                    </a:schemeClr>
                  </a:solidFill>
                  <a:latin typeface="微软雅黑" panose="020B0503020204020204" charset="-122"/>
                  <a:ea typeface="微软雅黑" panose="020B0503020204020204" charset="-122"/>
                </a:rPr>
                <a:t>某同学参加周末手机市场促销活动</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80000"/>
                </a:lnSpc>
                <a:buFontTx/>
                <a:buNone/>
              </a:pPr>
              <a:r>
                <a:rPr lang="en-US" altLang="zh-CN" sz="2000" dirty="0" smtClean="0">
                  <a:solidFill>
                    <a:schemeClr val="tx1">
                      <a:lumMod val="65000"/>
                      <a:lumOff val="35000"/>
                    </a:schemeClr>
                  </a:solidFill>
                  <a:latin typeface="微软雅黑" panose="020B0503020204020204" charset="-122"/>
                  <a:ea typeface="微软雅黑" panose="020B0503020204020204" charset="-122"/>
                </a:rPr>
                <a:t>1</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、新款手机产品性能讲解；</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80000"/>
                </a:lnSpc>
                <a:buFontTx/>
                <a:buNone/>
              </a:pPr>
              <a:r>
                <a:rPr lang="en-US" altLang="zh-CN" sz="2000" dirty="0" smtClean="0">
                  <a:solidFill>
                    <a:schemeClr val="tx1">
                      <a:lumMod val="65000"/>
                      <a:lumOff val="35000"/>
                    </a:schemeClr>
                  </a:solidFill>
                  <a:latin typeface="微软雅黑" panose="020B0503020204020204" charset="-122"/>
                  <a:ea typeface="微软雅黑" panose="020B0503020204020204" charset="-122"/>
                </a:rPr>
                <a:t>2</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、协助进行现场抽奖活动；</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80000"/>
                </a:lnSpc>
                <a:buFontTx/>
                <a:buNone/>
              </a:pPr>
              <a:r>
                <a:rPr lang="en-US" altLang="zh-CN" sz="2000" dirty="0" smtClean="0">
                  <a:solidFill>
                    <a:schemeClr val="tx1">
                      <a:lumMod val="65000"/>
                      <a:lumOff val="35000"/>
                    </a:schemeClr>
                  </a:solidFill>
                  <a:latin typeface="微软雅黑" panose="020B0503020204020204" charset="-122"/>
                  <a:ea typeface="微软雅黑" panose="020B0503020204020204" charset="-122"/>
                </a:rPr>
                <a:t>3</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、发放并回收新产品上市的市场调查问卷；</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80000"/>
                </a:lnSpc>
                <a:buFontTx/>
                <a:buNone/>
              </a:pPr>
              <a:r>
                <a:rPr lang="en-US" altLang="zh-CN" sz="2000" dirty="0" smtClean="0">
                  <a:solidFill>
                    <a:schemeClr val="tx1">
                      <a:lumMod val="65000"/>
                      <a:lumOff val="35000"/>
                    </a:schemeClr>
                  </a:solidFill>
                  <a:latin typeface="微软雅黑" panose="020B0503020204020204" charset="-122"/>
                  <a:ea typeface="微软雅黑" panose="020B0503020204020204" charset="-122"/>
                </a:rPr>
                <a:t>4</a:t>
              </a:r>
              <a:r>
                <a:rPr lang="zh-CN" altLang="en-US" sz="2000" dirty="0" smtClean="0">
                  <a:solidFill>
                    <a:schemeClr val="tx1">
                      <a:lumMod val="65000"/>
                      <a:lumOff val="35000"/>
                    </a:schemeClr>
                  </a:solidFill>
                  <a:latin typeface="微软雅黑" panose="020B0503020204020204" charset="-122"/>
                  <a:ea typeface="微软雅黑" panose="020B0503020204020204" charset="-122"/>
                </a:rPr>
                <a:t>、现场收集客户资料。</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marL="0" indent="0">
                <a:lnSpc>
                  <a:spcPct val="80000"/>
                </a:lnSpc>
                <a:buFontTx/>
                <a:buNone/>
              </a:pPr>
              <a:endParaRPr lang="zh-CN" altLang="en-US" sz="2000" dirty="0" smtClean="0"/>
            </a:p>
            <a:p>
              <a:pPr marL="0" indent="0">
                <a:lnSpc>
                  <a:spcPct val="80000"/>
                </a:lnSpc>
                <a:buFontTx/>
                <a:buNone/>
              </a:pPr>
              <a:endParaRPr lang="en-US" altLang="zh-CN" sz="2000" b="1" dirty="0" smtClean="0">
                <a:latin typeface="宋体" panose="02010600030101010101" pitchFamily="2" charset="-122"/>
              </a:endParaRPr>
            </a:p>
          </p:txBody>
        </p:sp>
        <p:sp>
          <p:nvSpPr>
            <p:cNvPr id="9" name="圆角矩形 8"/>
            <p:cNvSpPr/>
            <p:nvPr/>
          </p:nvSpPr>
          <p:spPr>
            <a:xfrm>
              <a:off x="2963333" y="1003802"/>
              <a:ext cx="5088467" cy="1783814"/>
            </a:xfrm>
            <a:prstGeom prst="roundRect">
              <a:avLst>
                <a:gd name="adj" fmla="val 7174"/>
              </a:avLst>
            </a:prstGeom>
            <a:noFill/>
            <a:ln>
              <a:solidFill>
                <a:srgbClr val="E67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rot="1579603">
            <a:off x="10523115" y="3672597"/>
            <a:ext cx="1193075" cy="452605"/>
            <a:chOff x="400594" y="6061406"/>
            <a:chExt cx="1193075" cy="452605"/>
          </a:xfrm>
          <a:solidFill>
            <a:srgbClr val="FF0000"/>
          </a:solidFill>
          <a:effectLst>
            <a:outerShdw blurRad="50800" dist="38100" dir="2700000" algn="tl" rotWithShape="0">
              <a:prstClr val="black">
                <a:alpha val="40000"/>
              </a:prstClr>
            </a:outerShdw>
          </a:effectLst>
        </p:grpSpPr>
        <p:sp>
          <p:nvSpPr>
            <p:cNvPr id="5" name="上凸带形 4"/>
            <p:cNvSpPr/>
            <p:nvPr/>
          </p:nvSpPr>
          <p:spPr>
            <a:xfrm>
              <a:off x="400594" y="6078583"/>
              <a:ext cx="1193075" cy="435428"/>
            </a:xfrm>
            <a:prstGeom prst="ribbon2">
              <a:avLst>
                <a:gd name="adj1" fmla="val 11008"/>
                <a:gd name="adj2" fmla="val 66058"/>
              </a:avLst>
            </a:prstGeom>
            <a:grpFill/>
            <a:ln>
              <a:solidFill>
                <a:srgbClr val="FF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66204" y="6061406"/>
              <a:ext cx="753292" cy="400110"/>
            </a:xfrm>
            <a:prstGeom prst="rect">
              <a:avLst/>
            </a:prstGeom>
            <a:grpFill/>
          </p:spPr>
          <p:txBody>
            <a:bodyPr wrap="square" rtlCol="0">
              <a:spAutoFit/>
            </a:bodyPr>
            <a:lstStyle/>
            <a:p>
              <a:r>
                <a:rPr lang="zh-CN" altLang="en-US" sz="2000" dirty="0" smtClean="0">
                  <a:solidFill>
                    <a:schemeClr val="bg1"/>
                  </a:solidFill>
                  <a:latin typeface="华康俪金黑W8(P)" panose="020B0800000000000000" pitchFamily="34" charset="-122"/>
                  <a:ea typeface="华康俪金黑W8(P)" panose="020B0800000000000000" pitchFamily="34" charset="-122"/>
                </a:rPr>
                <a:t>栗子</a:t>
              </a:r>
              <a:endParaRPr lang="zh-CN" altLang="en-US" sz="2000" dirty="0">
                <a:solidFill>
                  <a:schemeClr val="bg1"/>
                </a:solidFill>
                <a:latin typeface="华康俪金黑W8(P)" panose="020B0800000000000000" pitchFamily="34" charset="-122"/>
                <a:ea typeface="华康俪金黑W8(P)" panose="020B0800000000000000" pitchFamily="34" charset="-122"/>
              </a:endParaRPr>
            </a:p>
          </p:txBody>
        </p:sp>
      </p:grpSp>
      <p:sp>
        <p:nvSpPr>
          <p:cNvPr id="10" name="虚尾箭头 9"/>
          <p:cNvSpPr/>
          <p:nvPr/>
        </p:nvSpPr>
        <p:spPr>
          <a:xfrm rot="5400000">
            <a:off x="5750929" y="2701956"/>
            <a:ext cx="690141" cy="1338712"/>
          </a:xfrm>
          <a:prstGeom prst="stripedRightArrow">
            <a:avLst/>
          </a:prstGeom>
          <a:solidFill>
            <a:srgbClr val="E67819"/>
          </a:solidFill>
          <a:ln w="3175">
            <a:solidFill>
              <a:schemeClr val="tx1">
                <a:lumMod val="65000"/>
                <a:lumOff val="3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a:t>
            </a:r>
            <a:r>
              <a:rPr lang="zh-CN" altLang="en-US" sz="2800" b="1" dirty="0">
                <a:solidFill>
                  <a:schemeClr val="tx1">
                    <a:lumMod val="65000"/>
                    <a:lumOff val="35000"/>
                  </a:schemeClr>
                </a:solidFill>
                <a:latin typeface="微软雅黑" panose="020B0503020204020204" charset="-122"/>
                <a:ea typeface="微软雅黑" panose="020B0503020204020204" charset="-122"/>
              </a:rPr>
              <a:t>六</a:t>
            </a:r>
            <a:r>
              <a:rPr lang="zh-CN" altLang="en-US" sz="2800" b="1" dirty="0" smtClean="0">
                <a:solidFill>
                  <a:schemeClr val="tx1">
                    <a:lumMod val="65000"/>
                    <a:lumOff val="35000"/>
                  </a:schemeClr>
                </a:solidFill>
                <a:latin typeface="微软雅黑" panose="020B0503020204020204" charset="-122"/>
                <a:ea typeface="微软雅黑" panose="020B0503020204020204" charset="-122"/>
              </a:rPr>
              <a:t>招：借助成就来塑造自己</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5" name="矩形 4"/>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45533" y="1730301"/>
            <a:ext cx="5422496" cy="4066872"/>
            <a:chOff x="245533" y="1730301"/>
            <a:chExt cx="5422496" cy="4066872"/>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533" y="1730301"/>
              <a:ext cx="5422496" cy="4066872"/>
            </a:xfrm>
            <a:prstGeom prst="rect">
              <a:avLst/>
            </a:prstGeom>
          </p:spPr>
        </p:pic>
        <p:sp>
          <p:nvSpPr>
            <p:cNvPr id="6" name="矩形 5"/>
            <p:cNvSpPr/>
            <p:nvPr/>
          </p:nvSpPr>
          <p:spPr>
            <a:xfrm>
              <a:off x="364067" y="1820333"/>
              <a:ext cx="1134533" cy="457200"/>
            </a:xfrm>
            <a:prstGeom prst="rect">
              <a:avLst/>
            </a:prstGeom>
            <a:solidFill>
              <a:srgbClr val="AFD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970867" y="5613703"/>
              <a:ext cx="1591733" cy="158069"/>
            </a:xfrm>
            <a:prstGeom prst="rect">
              <a:avLst/>
            </a:prstGeom>
            <a:solidFill>
              <a:srgbClr val="AFD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096000" y="1558723"/>
            <a:ext cx="5570756" cy="523220"/>
          </a:xfrm>
          <a:prstGeom prst="rect">
            <a:avLst/>
          </a:prstGeom>
        </p:spPr>
        <p:txBody>
          <a:bodyPr wrap="none">
            <a:spAutoFit/>
          </a:bodyPr>
          <a:lstStyle/>
          <a:p>
            <a:r>
              <a:rPr lang="zh-CN" altLang="en-US" sz="2800" dirty="0">
                <a:solidFill>
                  <a:schemeClr val="tx1">
                    <a:lumMod val="65000"/>
                    <a:lumOff val="35000"/>
                  </a:schemeClr>
                </a:solidFill>
                <a:latin typeface="微软雅黑" panose="020B0503020204020204" charset="-122"/>
                <a:ea typeface="微软雅黑" panose="020B0503020204020204" charset="-122"/>
              </a:rPr>
              <a:t>成就不仅来自工作，还有其他</a:t>
            </a:r>
            <a:r>
              <a:rPr lang="zh-CN" altLang="en-US" sz="2800" dirty="0" smtClean="0">
                <a:solidFill>
                  <a:schemeClr val="tx1">
                    <a:lumMod val="65000"/>
                    <a:lumOff val="35000"/>
                  </a:schemeClr>
                </a:solidFill>
                <a:latin typeface="微软雅黑" panose="020B0503020204020204" charset="-122"/>
                <a:ea typeface="微软雅黑" panose="020B0503020204020204" charset="-122"/>
              </a:rPr>
              <a:t>经历</a:t>
            </a:r>
            <a:endParaRPr lang="en-US" altLang="zh-CN" sz="2800" dirty="0" smtClean="0">
              <a:solidFill>
                <a:schemeClr val="tx1">
                  <a:lumMod val="65000"/>
                  <a:lumOff val="35000"/>
                </a:schemeClr>
              </a:solidFill>
              <a:latin typeface="微软雅黑" panose="020B0503020204020204" charset="-122"/>
              <a:ea typeface="微软雅黑" panose="020B0503020204020204" charset="-122"/>
            </a:endParaRPr>
          </a:p>
        </p:txBody>
      </p:sp>
      <p:graphicFrame>
        <p:nvGraphicFramePr>
          <p:cNvPr id="11" name="图示 10"/>
          <p:cNvGraphicFramePr/>
          <p:nvPr/>
        </p:nvGraphicFramePr>
        <p:xfrm>
          <a:off x="5923282" y="2215772"/>
          <a:ext cx="5621867" cy="355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1"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第七招：修改很重要，硬伤很致命</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5923282" y="1888370"/>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62462" y="1756906"/>
            <a:ext cx="5452537" cy="4059694"/>
            <a:chOff x="364067" y="1773840"/>
            <a:chExt cx="5306392" cy="3979794"/>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4067" y="1773840"/>
              <a:ext cx="5306392" cy="3979794"/>
            </a:xfrm>
            <a:prstGeom prst="rect">
              <a:avLst/>
            </a:prstGeom>
          </p:spPr>
        </p:pic>
        <p:sp>
          <p:nvSpPr>
            <p:cNvPr id="6" name="矩形 5"/>
            <p:cNvSpPr/>
            <p:nvPr/>
          </p:nvSpPr>
          <p:spPr>
            <a:xfrm>
              <a:off x="465667" y="1888370"/>
              <a:ext cx="1083733" cy="389163"/>
            </a:xfrm>
            <a:prstGeom prst="rect">
              <a:avLst/>
            </a:prstGeom>
            <a:solidFill>
              <a:srgbClr val="EE8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970867" y="5356004"/>
              <a:ext cx="1549400" cy="389163"/>
            </a:xfrm>
            <a:prstGeom prst="rect">
              <a:avLst/>
            </a:prstGeom>
            <a:solidFill>
              <a:srgbClr val="EE8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横卷形 10"/>
          <p:cNvSpPr/>
          <p:nvPr/>
        </p:nvSpPr>
        <p:spPr>
          <a:xfrm>
            <a:off x="6468725" y="2270711"/>
            <a:ext cx="4868334" cy="709556"/>
          </a:xfrm>
          <a:prstGeom prst="horizontalScroll">
            <a:avLst>
              <a:gd name="adj" fmla="val 17273"/>
            </a:avLst>
          </a:prstGeom>
          <a:solidFill>
            <a:srgbClr val="E67819"/>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横卷形 13"/>
          <p:cNvSpPr/>
          <p:nvPr/>
        </p:nvSpPr>
        <p:spPr>
          <a:xfrm>
            <a:off x="6468725" y="3199896"/>
            <a:ext cx="4868334" cy="709556"/>
          </a:xfrm>
          <a:prstGeom prst="horizontalScroll">
            <a:avLst>
              <a:gd name="adj" fmla="val 17273"/>
            </a:avLst>
          </a:prstGeom>
          <a:solidFill>
            <a:srgbClr val="E67819"/>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横卷形 14"/>
          <p:cNvSpPr/>
          <p:nvPr/>
        </p:nvSpPr>
        <p:spPr>
          <a:xfrm>
            <a:off x="6468725" y="4129081"/>
            <a:ext cx="4868334" cy="709556"/>
          </a:xfrm>
          <a:prstGeom prst="horizontalScroll">
            <a:avLst>
              <a:gd name="adj" fmla="val 17273"/>
            </a:avLst>
          </a:prstGeom>
          <a:solidFill>
            <a:srgbClr val="E67819"/>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807392" y="3301061"/>
            <a:ext cx="4191000" cy="523220"/>
          </a:xfrm>
          <a:prstGeom prst="rect">
            <a:avLst/>
          </a:prstGeom>
          <a:noFill/>
        </p:spPr>
        <p:txBody>
          <a:bodyPr wrap="square" rtlCol="0">
            <a:spAutoFit/>
          </a:bodyPr>
          <a:lstStyle/>
          <a:p>
            <a:r>
              <a:rPr lang="zh-CN" altLang="en-US" sz="2800" dirty="0">
                <a:solidFill>
                  <a:schemeClr val="bg1"/>
                </a:solidFill>
                <a:latin typeface="微软雅黑" panose="020B0503020204020204" charset="-122"/>
                <a:ea typeface="微软雅黑" panose="020B0503020204020204" charset="-122"/>
              </a:rPr>
              <a:t>认真检查文法、语法错误</a:t>
            </a:r>
            <a:endParaRPr lang="zh-CN" altLang="en-US" sz="2800"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6807392" y="2368482"/>
            <a:ext cx="4191000" cy="523220"/>
          </a:xfrm>
          <a:prstGeom prst="rect">
            <a:avLst/>
          </a:prstGeom>
          <a:noFill/>
        </p:spPr>
        <p:txBody>
          <a:bodyPr wrap="square" rtlCol="0">
            <a:spAutoFit/>
          </a:bodyPr>
          <a:lstStyle/>
          <a:p>
            <a:r>
              <a:rPr lang="zh-CN" altLang="en-US" sz="2800" dirty="0">
                <a:solidFill>
                  <a:schemeClr val="bg1"/>
                </a:solidFill>
                <a:latin typeface="微软雅黑" panose="020B0503020204020204" charset="-122"/>
                <a:ea typeface="微软雅黑" panose="020B0503020204020204" charset="-122"/>
              </a:rPr>
              <a:t>请老师、同学帮你多读</a:t>
            </a:r>
            <a:endParaRPr lang="zh-CN" altLang="en-US" sz="2800"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6604192" y="4292600"/>
            <a:ext cx="4834275" cy="400110"/>
          </a:xfrm>
          <a:prstGeom prst="rect">
            <a:avLst/>
          </a:prstGeom>
          <a:noFill/>
        </p:spPr>
        <p:txBody>
          <a:bodyPr wrap="square" rtlCol="0">
            <a:spAutoFit/>
          </a:bodyPr>
          <a:lstStyle/>
          <a:p>
            <a:r>
              <a:rPr lang="zh-CN" altLang="en-US" sz="2000" dirty="0">
                <a:solidFill>
                  <a:schemeClr val="bg1"/>
                </a:solidFill>
                <a:latin typeface="微软雅黑" panose="020B0503020204020204" charset="-122"/>
                <a:ea typeface="微软雅黑" panose="020B0503020204020204" charset="-122"/>
              </a:rPr>
              <a:t>慎重使用颜色、斜体、下划线、特殊符号</a:t>
            </a:r>
            <a:endParaRPr lang="zh-CN" altLang="en-US" sz="2000"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4" grpId="0" animBg="1"/>
      <p:bldP spid="15" grpId="0" animBg="1"/>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01133" y="3429000"/>
            <a:ext cx="11590867"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01133" y="3361268"/>
            <a:ext cx="11590867" cy="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01133" y="2591827"/>
            <a:ext cx="6290734" cy="769441"/>
          </a:xfrm>
          <a:prstGeom prst="rect">
            <a:avLst/>
          </a:prstGeom>
          <a:noFill/>
        </p:spPr>
        <p:txBody>
          <a:bodyPr wrap="square" rtlCol="0">
            <a:spAutoFit/>
          </a:bodyPr>
          <a:lstStyle/>
          <a:p>
            <a:r>
              <a:rPr lang="zh-CN" altLang="en-US" sz="4400" dirty="0" smtClean="0">
                <a:solidFill>
                  <a:schemeClr val="bg1"/>
                </a:solidFill>
                <a:latin typeface="微软雅黑" panose="020B0503020204020204" charset="-122"/>
                <a:ea typeface="微软雅黑" panose="020B0503020204020204" charset="-122"/>
              </a:rPr>
              <a:t>第四章   常见问题</a:t>
            </a:r>
            <a:endParaRPr lang="zh-CN" altLang="en-US" sz="4400" dirty="0">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2066" y="256646"/>
            <a:ext cx="3972983" cy="2938779"/>
          </a:xfrm>
          <a:prstGeom prst="rect">
            <a:avLst/>
          </a:prstGeom>
          <a:ln w="57150">
            <a:solidFill>
              <a:schemeClr val="bg1"/>
            </a:solidFill>
          </a:ln>
        </p:spPr>
      </p:pic>
      <p:sp>
        <p:nvSpPr>
          <p:cNvPr id="7" name="文本框 6"/>
          <p:cNvSpPr txBox="1"/>
          <p:nvPr/>
        </p:nvSpPr>
        <p:spPr>
          <a:xfrm>
            <a:off x="829733" y="3928533"/>
            <a:ext cx="4334934" cy="113505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smtClean="0">
                <a:solidFill>
                  <a:schemeClr val="bg1"/>
                </a:solidFill>
                <a:latin typeface="微软雅黑" panose="020B0503020204020204" charset="-122"/>
                <a:ea typeface="微软雅黑" panose="020B0503020204020204" charset="-122"/>
              </a:rPr>
              <a:t>常见问题</a:t>
            </a:r>
            <a:endParaRPr lang="en-US" altLang="zh-CN" sz="2400" dirty="0" smtClean="0">
              <a:solidFill>
                <a:schemeClr val="bg1"/>
              </a:solidFill>
              <a:latin typeface="微软雅黑" panose="020B0503020204020204" charset="-122"/>
              <a:ea typeface="微软雅黑" panose="020B0503020204020204" charset="-122"/>
            </a:endParaRPr>
          </a:p>
          <a:p>
            <a:pPr marL="342900" indent="-342900">
              <a:lnSpc>
                <a:spcPct val="150000"/>
              </a:lnSpc>
              <a:buFont typeface="Arial" panose="020B0604020202020204" pitchFamily="34" charset="0"/>
              <a:buChar char="•"/>
            </a:pPr>
            <a:r>
              <a:rPr lang="zh-CN" altLang="en-US" sz="2400" dirty="0" smtClean="0">
                <a:solidFill>
                  <a:schemeClr val="bg1"/>
                </a:solidFill>
                <a:latin typeface="微软雅黑" panose="020B0503020204020204" charset="-122"/>
                <a:ea typeface="微软雅黑" panose="020B0503020204020204" charset="-122"/>
              </a:rPr>
              <a:t>“见光死”简历</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23241" y="6386401"/>
            <a:ext cx="671611" cy="365125"/>
          </a:xfrm>
        </p:spPr>
        <p:txBody>
          <a:bodyPr/>
          <a:lstStyle/>
          <a:p>
            <a:fld id="{AD9E1B02-3EE7-4CF1-8E7A-C928EE5E2AD9}" type="slidenum">
              <a:rPr lang="zh-CN" altLang="en-US" smtClean="0"/>
            </a:fld>
            <a:endParaRPr lang="zh-CN" altLang="en-US" dirty="0"/>
          </a:p>
        </p:txBody>
      </p:sp>
      <p:sp>
        <p:nvSpPr>
          <p:cNvPr id="4" name="文本框 3"/>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第一节：常见问题</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48114" y="1839888"/>
            <a:ext cx="3694019" cy="4191032"/>
          </a:xfrm>
          <a:prstGeom prst="rect">
            <a:avLst/>
          </a:prstGeom>
          <a:ln w="38100">
            <a:solidFill>
              <a:schemeClr val="bg1">
                <a:lumMod val="75000"/>
              </a:schemeClr>
            </a:solidFill>
          </a:ln>
          <a:effectLst>
            <a:outerShdw blurRad="63500" sx="102000" sy="102000" algn="ctr" rotWithShape="0">
              <a:prstClr val="black">
                <a:alpha val="40000"/>
              </a:prstClr>
            </a:outerShdw>
          </a:effectLst>
        </p:spPr>
      </p:pic>
      <p:grpSp>
        <p:nvGrpSpPr>
          <p:cNvPr id="11" name="组合 10"/>
          <p:cNvGrpSpPr/>
          <p:nvPr/>
        </p:nvGrpSpPr>
        <p:grpSpPr>
          <a:xfrm>
            <a:off x="390695" y="1848115"/>
            <a:ext cx="5367868" cy="812800"/>
            <a:chOff x="516468" y="1312333"/>
            <a:chExt cx="5367868" cy="812800"/>
          </a:xfrm>
        </p:grpSpPr>
        <p:sp>
          <p:nvSpPr>
            <p:cNvPr id="8" name="圆角矩形 7"/>
            <p:cNvSpPr/>
            <p:nvPr/>
          </p:nvSpPr>
          <p:spPr>
            <a:xfrm>
              <a:off x="534988" y="1312333"/>
              <a:ext cx="5315480" cy="635000"/>
            </a:xfrm>
            <a:prstGeom prst="roundRect">
              <a:avLst>
                <a:gd name="adj" fmla="val 1000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5444067" y="1947333"/>
              <a:ext cx="169333" cy="177800"/>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6468" y="1399000"/>
              <a:ext cx="5367868"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每个岗位都写一份简历太麻烦，</a:t>
              </a:r>
              <a:r>
                <a:rPr lang="zh-CN" altLang="en-US" sz="2400" dirty="0" smtClean="0">
                  <a:solidFill>
                    <a:schemeClr val="bg1"/>
                  </a:solidFill>
                  <a:latin typeface="微软雅黑" panose="020B0503020204020204" charset="-122"/>
                  <a:ea typeface="微软雅黑" panose="020B0503020204020204" charset="-122"/>
                </a:rPr>
                <a:t>怎么办</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12" name="组合 11"/>
          <p:cNvGrpSpPr/>
          <p:nvPr/>
        </p:nvGrpSpPr>
        <p:grpSpPr>
          <a:xfrm>
            <a:off x="390695" y="2839077"/>
            <a:ext cx="5367868" cy="812800"/>
            <a:chOff x="516468" y="1312333"/>
            <a:chExt cx="5367868" cy="812800"/>
          </a:xfrm>
        </p:grpSpPr>
        <p:sp>
          <p:nvSpPr>
            <p:cNvPr id="13" name="圆角矩形 12"/>
            <p:cNvSpPr/>
            <p:nvPr/>
          </p:nvSpPr>
          <p:spPr>
            <a:xfrm>
              <a:off x="534988" y="1312333"/>
              <a:ext cx="5315480" cy="635000"/>
            </a:xfrm>
            <a:prstGeom prst="roundRect">
              <a:avLst>
                <a:gd name="adj" fmla="val 1000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flipV="1">
              <a:off x="5444067" y="1947333"/>
              <a:ext cx="169333" cy="177800"/>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16468" y="1399000"/>
              <a:ext cx="5367868"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成绩不好，简历怎么写</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16" name="组合 15"/>
          <p:cNvGrpSpPr/>
          <p:nvPr/>
        </p:nvGrpSpPr>
        <p:grpSpPr>
          <a:xfrm>
            <a:off x="390695" y="3790576"/>
            <a:ext cx="5367868" cy="812800"/>
            <a:chOff x="516468" y="1312333"/>
            <a:chExt cx="5367868" cy="812800"/>
          </a:xfrm>
        </p:grpSpPr>
        <p:sp>
          <p:nvSpPr>
            <p:cNvPr id="17" name="圆角矩形 16"/>
            <p:cNvSpPr/>
            <p:nvPr/>
          </p:nvSpPr>
          <p:spPr>
            <a:xfrm>
              <a:off x="534988" y="1312333"/>
              <a:ext cx="5315480" cy="635000"/>
            </a:xfrm>
            <a:prstGeom prst="roundRect">
              <a:avLst>
                <a:gd name="adj" fmla="val 1000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flipV="1">
              <a:off x="5444067" y="1947333"/>
              <a:ext cx="169333" cy="177800"/>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16468" y="1399000"/>
              <a:ext cx="5367868"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工作经验</a:t>
              </a:r>
              <a:r>
                <a:rPr lang="zh-CN" altLang="en-US" sz="2400" dirty="0" smtClean="0">
                  <a:solidFill>
                    <a:schemeClr val="bg1"/>
                  </a:solidFill>
                  <a:latin typeface="微软雅黑" panose="020B0503020204020204" charset="-122"/>
                  <a:ea typeface="微软雅黑" panose="020B0503020204020204" charset="-122"/>
                </a:rPr>
                <a:t>不足</a:t>
              </a:r>
              <a:endParaRPr lang="zh-CN" altLang="en-US" sz="2400" dirty="0">
                <a:solidFill>
                  <a:schemeClr val="bg1"/>
                </a:solidFill>
                <a:latin typeface="微软雅黑" panose="020B0503020204020204" charset="-122"/>
                <a:ea typeface="微软雅黑" panose="020B0503020204020204" charset="-122"/>
              </a:endParaRPr>
            </a:p>
          </p:txBody>
        </p:sp>
      </p:grpSp>
      <p:grpSp>
        <p:nvGrpSpPr>
          <p:cNvPr id="24" name="组合 23"/>
          <p:cNvGrpSpPr/>
          <p:nvPr/>
        </p:nvGrpSpPr>
        <p:grpSpPr>
          <a:xfrm>
            <a:off x="390695" y="4835377"/>
            <a:ext cx="5367868" cy="812800"/>
            <a:chOff x="516468" y="1312333"/>
            <a:chExt cx="5367868" cy="812800"/>
          </a:xfrm>
        </p:grpSpPr>
        <p:sp>
          <p:nvSpPr>
            <p:cNvPr id="25" name="圆角矩形 24"/>
            <p:cNvSpPr/>
            <p:nvPr/>
          </p:nvSpPr>
          <p:spPr>
            <a:xfrm>
              <a:off x="534988" y="1312333"/>
              <a:ext cx="5315480" cy="635000"/>
            </a:xfrm>
            <a:prstGeom prst="roundRect">
              <a:avLst>
                <a:gd name="adj" fmla="val 10000"/>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p:cNvSpPr/>
            <p:nvPr/>
          </p:nvSpPr>
          <p:spPr>
            <a:xfrm flipV="1">
              <a:off x="5444067" y="1947333"/>
              <a:ext cx="169333" cy="177800"/>
            </a:xfrm>
            <a:prstGeom prst="rtTriangle">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16468" y="1399000"/>
              <a:ext cx="5367868" cy="461665"/>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rPr>
                <a:t>专业</a:t>
              </a:r>
              <a:r>
                <a:rPr lang="zh-CN" altLang="en-US" sz="2400" dirty="0" smtClean="0">
                  <a:solidFill>
                    <a:schemeClr val="bg1"/>
                  </a:solidFill>
                  <a:latin typeface="微软雅黑" panose="020B0503020204020204" charset="-122"/>
                  <a:ea typeface="微软雅黑" panose="020B0503020204020204" charset="-122"/>
                </a:rPr>
                <a:t>不相关</a:t>
              </a:r>
              <a:endParaRPr lang="zh-CN" altLang="en-US" sz="2400" dirty="0">
                <a:solidFill>
                  <a:schemeClr val="bg1"/>
                </a:solidFill>
                <a:latin typeface="微软雅黑" panose="020B0503020204020204" charset="-122"/>
                <a:ea typeface="微软雅黑" panose="020B0503020204020204" charset="-122"/>
              </a:endParaRPr>
            </a:p>
          </p:txBody>
        </p:sp>
      </p:grpSp>
    </p:spTree>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05913" y="6389420"/>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64067" y="271522"/>
            <a:ext cx="5604934" cy="738664"/>
          </a:xfrm>
          <a:prstGeom prst="rect">
            <a:avLst/>
          </a:prstGeom>
          <a:noFill/>
        </p:spPr>
        <p:txBody>
          <a:bodyPr wrap="square" rtlCol="0">
            <a:spAutoFit/>
          </a:bodyPr>
          <a:lstStyle/>
          <a:p>
            <a:pPr>
              <a:lnSpc>
                <a:spcPct val="150000"/>
              </a:lnSpc>
            </a:pP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第二节：</a:t>
            </a:r>
            <a:r>
              <a:rPr lang="zh-CN" altLang="en-US" sz="2800" b="1" dirty="0">
                <a:solidFill>
                  <a:schemeClr val="tx1">
                    <a:lumMod val="65000"/>
                    <a:lumOff val="35000"/>
                  </a:schemeClr>
                </a:solidFill>
                <a:latin typeface="微软雅黑" panose="020B0503020204020204" charset="-122"/>
                <a:ea typeface="微软雅黑" panose="020B0503020204020204" charset="-122"/>
              </a:rPr>
              <a:t>“</a:t>
            </a:r>
            <a:r>
              <a:rPr lang="zh-CN" altLang="en-US" sz="2800" b="1" dirty="0" smtClean="0">
                <a:solidFill>
                  <a:schemeClr val="tx1">
                    <a:lumMod val="65000"/>
                    <a:lumOff val="35000"/>
                  </a:schemeClr>
                </a:solidFill>
                <a:latin typeface="微软雅黑" panose="020B0503020204020204" charset="-122"/>
                <a:ea typeface="微软雅黑" panose="020B0503020204020204" charset="-122"/>
              </a:rPr>
              <a:t>见光死</a:t>
            </a:r>
            <a:r>
              <a:rPr lang="en-US" altLang="zh-CN" sz="2800" b="1" dirty="0" smtClean="0">
                <a:solidFill>
                  <a:schemeClr val="tx1">
                    <a:lumMod val="65000"/>
                    <a:lumOff val="35000"/>
                  </a:schemeClr>
                </a:solidFill>
                <a:latin typeface="微软雅黑" panose="020B0503020204020204" charset="-122"/>
                <a:ea typeface="微软雅黑" panose="020B0503020204020204" charset="-122"/>
              </a:rPr>
              <a:t>”</a:t>
            </a:r>
            <a:r>
              <a:rPr lang="zh-CN" altLang="en-US" sz="2800" b="1" dirty="0" smtClean="0">
                <a:solidFill>
                  <a:schemeClr val="tx1">
                    <a:lumMod val="65000"/>
                    <a:lumOff val="35000"/>
                  </a:schemeClr>
                </a:solidFill>
                <a:latin typeface="微软雅黑" panose="020B0503020204020204" charset="-122"/>
                <a:ea typeface="微软雅黑" panose="020B0503020204020204" charset="-122"/>
              </a:rPr>
              <a:t>简历</a:t>
            </a:r>
            <a:endParaRPr lang="en-US" altLang="zh-CN"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Rectangle 3"/>
          <p:cNvSpPr txBox="1">
            <a:spLocks noChangeArrowheads="1"/>
          </p:cNvSpPr>
          <p:nvPr/>
        </p:nvSpPr>
        <p:spPr>
          <a:xfrm>
            <a:off x="6322424" y="1096056"/>
            <a:ext cx="5547360" cy="5299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b="1" dirty="0" smtClean="0">
                <a:solidFill>
                  <a:schemeClr val="tx1">
                    <a:lumMod val="65000"/>
                    <a:lumOff val="35000"/>
                  </a:schemeClr>
                </a:solidFill>
                <a:latin typeface="微软雅黑" panose="020B0503020204020204" charset="-122"/>
                <a:ea typeface="微软雅黑" panose="020B0503020204020204" charset="-122"/>
              </a:rPr>
              <a:t>撒谎者。</a:t>
            </a:r>
            <a:endParaRPr lang="zh-CN" altLang="en-US" sz="2000" b="1"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pPr>
            <a:r>
              <a:rPr lang="zh-CN" altLang="en-US" sz="2000" b="1" dirty="0" smtClean="0">
                <a:solidFill>
                  <a:schemeClr val="tx1">
                    <a:lumMod val="65000"/>
                    <a:lumOff val="35000"/>
                  </a:schemeClr>
                </a:solidFill>
                <a:latin typeface="微软雅黑" panose="020B0503020204020204" charset="-122"/>
                <a:ea typeface="微软雅黑" panose="020B0503020204020204" charset="-122"/>
              </a:rPr>
              <a:t>好长篇大论不着边际者。</a:t>
            </a:r>
            <a:endParaRPr lang="zh-CN" altLang="en-US" sz="2000" b="1"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pPr>
            <a:r>
              <a:rPr lang="zh-CN" altLang="en-US" sz="2000" b="1" dirty="0" smtClean="0">
                <a:solidFill>
                  <a:schemeClr val="tx1">
                    <a:lumMod val="65000"/>
                    <a:lumOff val="35000"/>
                  </a:schemeClr>
                </a:solidFill>
                <a:latin typeface="微软雅黑" panose="020B0503020204020204" charset="-122"/>
                <a:ea typeface="微软雅黑" panose="020B0503020204020204" charset="-122"/>
              </a:rPr>
              <a:t>自荐材料脏、乱、差者。</a:t>
            </a:r>
            <a:endParaRPr lang="zh-CN" altLang="en-US" sz="2000" b="1"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pPr>
            <a:r>
              <a:rPr lang="zh-CN" altLang="en-US" sz="2000" b="1" dirty="0" smtClean="0">
                <a:solidFill>
                  <a:schemeClr val="tx1">
                    <a:lumMod val="65000"/>
                    <a:lumOff val="35000"/>
                  </a:schemeClr>
                </a:solidFill>
                <a:latin typeface="微软雅黑" panose="020B0503020204020204" charset="-122"/>
                <a:ea typeface="微软雅黑" panose="020B0503020204020204" charset="-122"/>
              </a:rPr>
              <a:t>不符合招聘硬性要求者。</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pPr>
            <a:r>
              <a:rPr lang="zh-CN" altLang="en-US" sz="2000" b="1" dirty="0" smtClean="0">
                <a:solidFill>
                  <a:schemeClr val="tx1">
                    <a:lumMod val="65000"/>
                    <a:lumOff val="35000"/>
                  </a:schemeClr>
                </a:solidFill>
                <a:latin typeface="微软雅黑" panose="020B0503020204020204" charset="-122"/>
                <a:ea typeface="微软雅黑" panose="020B0503020204020204" charset="-122"/>
              </a:rPr>
              <a:t>自荐材料没有针对性者。</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pPr>
            <a:r>
              <a:rPr lang="zh-CN" altLang="en-US" sz="2000" b="1" dirty="0" smtClean="0">
                <a:solidFill>
                  <a:schemeClr val="tx1">
                    <a:lumMod val="65000"/>
                    <a:lumOff val="35000"/>
                  </a:schemeClr>
                </a:solidFill>
                <a:latin typeface="微软雅黑" panose="020B0503020204020204" charset="-122"/>
                <a:ea typeface="微软雅黑" panose="020B0503020204020204" charset="-122"/>
              </a:rPr>
              <a:t>求职意向不明确</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buFontTx/>
              <a:buNone/>
            </a:pPr>
            <a:r>
              <a:rPr lang="zh-CN" altLang="en-US" sz="2000" dirty="0" smtClean="0">
                <a:solidFill>
                  <a:schemeClr val="tx1">
                    <a:lumMod val="65000"/>
                    <a:lumOff val="35000"/>
                  </a:schemeClr>
                </a:solidFill>
                <a:latin typeface="微软雅黑" panose="020B0503020204020204" charset="-122"/>
                <a:ea typeface="微软雅黑" panose="020B0503020204020204" charset="-122"/>
              </a:rPr>
              <a:t>    ⑴专业与兴趣矛盾者的简历</a:t>
            </a:r>
            <a:endParaRPr lang="en-US" altLang="zh-CN" sz="2000"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buFontTx/>
              <a:buNone/>
            </a:pPr>
            <a:r>
              <a:rPr lang="zh-CN" altLang="en-US" sz="2000" dirty="0" smtClean="0">
                <a:solidFill>
                  <a:schemeClr val="tx1">
                    <a:lumMod val="65000"/>
                    <a:lumOff val="35000"/>
                  </a:schemeClr>
                </a:solidFill>
                <a:latin typeface="微软雅黑" panose="020B0503020204020204" charset="-122"/>
                <a:ea typeface="微软雅黑" panose="020B0503020204020204" charset="-122"/>
              </a:rPr>
              <a:t>    ⑵对行业职位不了解者的简历</a:t>
            </a:r>
            <a:endParaRPr lang="en-US" altLang="zh-CN" sz="2000"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buFontTx/>
              <a:buNone/>
            </a:pPr>
            <a:r>
              <a:rPr lang="zh-CN" altLang="en-US" sz="2000" dirty="0" smtClean="0">
                <a:solidFill>
                  <a:schemeClr val="tx1">
                    <a:lumMod val="65000"/>
                    <a:lumOff val="35000"/>
                  </a:schemeClr>
                </a:solidFill>
                <a:latin typeface="微软雅黑" panose="020B0503020204020204" charset="-122"/>
                <a:ea typeface="微软雅黑" panose="020B0503020204020204" charset="-122"/>
              </a:rPr>
              <a:t>    ⑶对自身能力不明确者的简历</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pPr>
            <a:r>
              <a:rPr lang="zh-CN" altLang="en-US" sz="2000" b="1" dirty="0" smtClean="0">
                <a:solidFill>
                  <a:schemeClr val="tx1">
                    <a:lumMod val="65000"/>
                    <a:lumOff val="35000"/>
                  </a:schemeClr>
                </a:solidFill>
                <a:latin typeface="微软雅黑" panose="020B0503020204020204" charset="-122"/>
                <a:ea typeface="微软雅黑" panose="020B0503020204020204" charset="-122"/>
              </a:rPr>
              <a:t>语言表达不准确，给人予阅读障碍的自荐材料。</a:t>
            </a:r>
            <a:endParaRPr lang="zh-CN" altLang="en-US" sz="2000"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pPr>
            <a:r>
              <a:rPr lang="zh-CN" altLang="en-US" sz="2000" b="1" dirty="0" smtClean="0">
                <a:solidFill>
                  <a:schemeClr val="tx1">
                    <a:lumMod val="65000"/>
                    <a:lumOff val="35000"/>
                  </a:schemeClr>
                </a:solidFill>
                <a:latin typeface="微软雅黑" panose="020B0503020204020204" charset="-122"/>
                <a:ea typeface="微软雅黑" panose="020B0503020204020204" charset="-122"/>
              </a:rPr>
              <a:t>自荐材料过于文学化。</a:t>
            </a:r>
            <a:endParaRPr lang="zh-CN" altLang="en-US" sz="2000" b="1" dirty="0" smtClean="0">
              <a:solidFill>
                <a:schemeClr val="tx1">
                  <a:lumMod val="65000"/>
                  <a:lumOff val="35000"/>
                </a:schemeClr>
              </a:solidFill>
              <a:latin typeface="微软雅黑" panose="020B0503020204020204" charset="-122"/>
              <a:ea typeface="微软雅黑" panose="020B0503020204020204" charset="-122"/>
            </a:endParaRPr>
          </a:p>
          <a:p>
            <a:pPr>
              <a:lnSpc>
                <a:spcPct val="100000"/>
              </a:lnSpc>
            </a:pPr>
            <a:r>
              <a:rPr lang="zh-CN" altLang="en-US" sz="2000" b="1" dirty="0" smtClean="0">
                <a:solidFill>
                  <a:schemeClr val="tx1">
                    <a:lumMod val="65000"/>
                    <a:lumOff val="35000"/>
                  </a:schemeClr>
                </a:solidFill>
                <a:latin typeface="微软雅黑" panose="020B0503020204020204" charset="-122"/>
                <a:ea typeface="微软雅黑" panose="020B0503020204020204" charset="-122"/>
              </a:rPr>
              <a:t>过于强调自我的自荐材料。</a:t>
            </a:r>
            <a:endParaRPr lang="zh-CN" altLang="en-US" sz="2000" b="1" dirty="0" smtClean="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7334" y="1294492"/>
            <a:ext cx="4978400" cy="4965700"/>
          </a:xfrm>
          <a:prstGeom prst="rect">
            <a:avLst/>
          </a:prstGeom>
          <a:ln w="57150">
            <a:solidFill>
              <a:schemeClr val="bg1"/>
            </a:solidFill>
          </a:ln>
          <a:effectLst>
            <a:outerShdw blurRad="63500" sx="102000" sy="102000" algn="ctr" rotWithShape="0">
              <a:prstClr val="black">
                <a:alpha val="40000"/>
              </a:prstClr>
            </a:outerShdw>
          </a:effectLst>
        </p:spPr>
      </p:pic>
      <p:sp>
        <p:nvSpPr>
          <p:cNvPr id="6" name="矩形 5"/>
          <p:cNvSpPr/>
          <p:nvPr/>
        </p:nvSpPr>
        <p:spPr>
          <a:xfrm>
            <a:off x="6096000" y="1182976"/>
            <a:ext cx="45719" cy="3750734"/>
          </a:xfrm>
          <a:prstGeom prst="rect">
            <a:avLst/>
          </a:prstGeom>
          <a:solidFill>
            <a:srgbClr val="E678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897594" y="6395110"/>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a:solidFill>
                  <a:schemeClr val="tx1">
                    <a:lumMod val="65000"/>
                    <a:lumOff val="35000"/>
                  </a:schemeClr>
                </a:solidFill>
                <a:latin typeface="微软雅黑" panose="020B0503020204020204" charset="-122"/>
                <a:ea typeface="微软雅黑" panose="020B0503020204020204" charset="-122"/>
              </a:rPr>
              <a:t>第一</a:t>
            </a:r>
            <a:r>
              <a:rPr lang="zh-CN" altLang="en-US" sz="2800" b="1" dirty="0" smtClean="0">
                <a:solidFill>
                  <a:schemeClr val="tx1">
                    <a:lumMod val="65000"/>
                    <a:lumOff val="35000"/>
                  </a:schemeClr>
                </a:solidFill>
                <a:latin typeface="微软雅黑" panose="020B0503020204020204" charset="-122"/>
                <a:ea typeface="微软雅黑" panose="020B0503020204020204" charset="-122"/>
              </a:rPr>
              <a:t>节 什么是简历</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2032" y="2333274"/>
            <a:ext cx="4215623" cy="2886817"/>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组合 12"/>
          <p:cNvGrpSpPr/>
          <p:nvPr/>
        </p:nvGrpSpPr>
        <p:grpSpPr>
          <a:xfrm>
            <a:off x="4532665" y="1919225"/>
            <a:ext cx="7374635" cy="3729160"/>
            <a:chOff x="4633145" y="2101592"/>
            <a:chExt cx="7374635" cy="3255401"/>
          </a:xfrm>
        </p:grpSpPr>
        <p:graphicFrame>
          <p:nvGraphicFramePr>
            <p:cNvPr id="12" name="图示 11"/>
            <p:cNvGraphicFramePr/>
            <p:nvPr/>
          </p:nvGraphicFramePr>
          <p:xfrm>
            <a:off x="4633145" y="2101592"/>
            <a:ext cx="7374635" cy="325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9" descr="zoom_in"/>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3544" y="3288869"/>
              <a:ext cx="994788" cy="863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back"/>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1689" y="4263561"/>
              <a:ext cx="1025624" cy="863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edit_page"/>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1688" y="2333274"/>
              <a:ext cx="1025625" cy="8636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917690" y="6395110"/>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第二节 简历分类</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7" name="矩形 6"/>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传统式简历</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pic>
        <p:nvPicPr>
          <p:cNvPr id="9" name="Picture 4" descr="jianli2"/>
          <p:cNvPicPr>
            <a:picLocks noChangeAspect="1" noChangeArrowheads="1"/>
          </p:cNvPicPr>
          <p:nvPr/>
        </p:nvPicPr>
        <p:blipFill>
          <a:blip r:embed="rId1" cstate="print">
            <a:extLst>
              <a:ext uri="{28A0092B-C50C-407E-A947-70E740481C1C}">
                <a14:useLocalDpi xmlns:a14="http://schemas.microsoft.com/office/drawing/2010/main" val="0"/>
              </a:ext>
            </a:extLst>
          </a:blip>
          <a:srcRect l="9041" t="15538" r="8492" b="15538"/>
          <a:stretch>
            <a:fillRect/>
          </a:stretch>
        </p:blipFill>
        <p:spPr bwMode="auto">
          <a:xfrm>
            <a:off x="533400" y="4350097"/>
            <a:ext cx="4352088" cy="20450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jianli1"/>
          <p:cNvPicPr>
            <a:picLocks noChangeAspect="1" noChangeArrowheads="1"/>
          </p:cNvPicPr>
          <p:nvPr/>
        </p:nvPicPr>
        <p:blipFill>
          <a:blip r:embed="rId2" cstate="print">
            <a:extLst>
              <a:ext uri="{28A0092B-C50C-407E-A947-70E740481C1C}">
                <a14:useLocalDpi xmlns:a14="http://schemas.microsoft.com/office/drawing/2010/main" val="0"/>
              </a:ext>
            </a:extLst>
          </a:blip>
          <a:srcRect l="8858" t="13585" r="8675" b="17513"/>
          <a:stretch>
            <a:fillRect/>
          </a:stretch>
        </p:blipFill>
        <p:spPr bwMode="auto">
          <a:xfrm>
            <a:off x="533400" y="2162703"/>
            <a:ext cx="4362555" cy="20491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jianli3"/>
          <p:cNvPicPr>
            <a:picLocks noChangeAspect="1" noChangeArrowheads="1"/>
          </p:cNvPicPr>
          <p:nvPr/>
        </p:nvPicPr>
        <p:blipFill>
          <a:blip r:embed="rId3" cstate="print">
            <a:extLst>
              <a:ext uri="{28A0092B-C50C-407E-A947-70E740481C1C}">
                <a14:useLocalDpi xmlns:a14="http://schemas.microsoft.com/office/drawing/2010/main" val="0"/>
              </a:ext>
            </a:extLst>
          </a:blip>
          <a:srcRect l="9041" t="17513" r="8492" b="13585"/>
          <a:stretch>
            <a:fillRect/>
          </a:stretch>
        </p:blipFill>
        <p:spPr bwMode="auto">
          <a:xfrm>
            <a:off x="5443556" y="4345961"/>
            <a:ext cx="4361596" cy="204914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6096000" y="2057400"/>
            <a:ext cx="45719" cy="2040467"/>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87681" y="1553883"/>
            <a:ext cx="7708052"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有封面；自荐信；个人信息；作品展示、获奖证书、社会活动等内容照片。</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14" name="文本框 13"/>
          <p:cNvSpPr txBox="1"/>
          <p:nvPr/>
        </p:nvSpPr>
        <p:spPr>
          <a:xfrm>
            <a:off x="6460067" y="2057400"/>
            <a:ext cx="5037666" cy="2708434"/>
          </a:xfrm>
          <a:prstGeom prst="rect">
            <a:avLst/>
          </a:prstGeom>
          <a:noFill/>
        </p:spPr>
        <p:txBody>
          <a:bodyPr wrap="square" rtlCol="0">
            <a:spAutoFit/>
          </a:bodyPr>
          <a:lstStyle/>
          <a:p>
            <a:r>
              <a:rPr lang="zh-CN" altLang="en-US" sz="2800" b="1" dirty="0" smtClean="0">
                <a:solidFill>
                  <a:srgbClr val="F26B43"/>
                </a:solidFill>
                <a:latin typeface="微软雅黑" panose="020B0503020204020204" charset="-122"/>
                <a:ea typeface="微软雅黑" panose="020B0503020204020204" charset="-122"/>
              </a:rPr>
              <a:t>特点：</a:t>
            </a:r>
            <a:endParaRPr lang="en-US" altLang="zh-CN" sz="2800" b="1" dirty="0" smtClean="0">
              <a:solidFill>
                <a:srgbClr val="F26B43"/>
              </a:solidFill>
              <a:latin typeface="微软雅黑" panose="020B0503020204020204" charset="-122"/>
              <a:ea typeface="微软雅黑" panose="020B0503020204020204" charset="-122"/>
            </a:endParaRPr>
          </a:p>
          <a:p>
            <a:pPr marL="285750" lvl="1" indent="-285750">
              <a:lnSpc>
                <a:spcPct val="70000"/>
              </a:lnSpc>
              <a:spcBef>
                <a:spcPct val="50000"/>
              </a:spcBef>
              <a:buFont typeface="Wingdings" panose="05000000000000000000" pitchFamily="2" charset="2"/>
              <a:buChar char="p"/>
            </a:pPr>
            <a:r>
              <a:rPr lang="zh-CN" altLang="en-US" b="1" dirty="0" smtClean="0">
                <a:solidFill>
                  <a:schemeClr val="tx1">
                    <a:lumMod val="65000"/>
                    <a:lumOff val="35000"/>
                  </a:schemeClr>
                </a:solidFill>
                <a:latin typeface="微软雅黑" panose="020B0503020204020204" charset="-122"/>
                <a:ea typeface="微软雅黑" panose="020B0503020204020204" charset="-122"/>
              </a:rPr>
              <a:t>信息量大</a:t>
            </a:r>
            <a:endParaRPr lang="zh-CN" altLang="en-US" b="1" dirty="0" smtClean="0">
              <a:solidFill>
                <a:schemeClr val="tx1">
                  <a:lumMod val="65000"/>
                  <a:lumOff val="35000"/>
                </a:schemeClr>
              </a:solidFill>
              <a:latin typeface="微软雅黑" panose="020B0503020204020204" charset="-122"/>
              <a:ea typeface="微软雅黑" panose="020B0503020204020204" charset="-122"/>
            </a:endParaRPr>
          </a:p>
          <a:p>
            <a:pPr marL="285750" indent="-285750">
              <a:lnSpc>
                <a:spcPct val="70000"/>
              </a:lnSpc>
              <a:spcBef>
                <a:spcPct val="50000"/>
              </a:spcBef>
              <a:buFont typeface="Wingdings" panose="05000000000000000000" pitchFamily="2" charset="2"/>
              <a:buChar char="p"/>
            </a:pPr>
            <a:r>
              <a:rPr lang="zh-CN" altLang="en-US" b="1" dirty="0" smtClean="0">
                <a:solidFill>
                  <a:schemeClr val="tx1">
                    <a:lumMod val="65000"/>
                    <a:lumOff val="35000"/>
                  </a:schemeClr>
                </a:solidFill>
                <a:latin typeface="微软雅黑" panose="020B0503020204020204" charset="-122"/>
                <a:ea typeface="微软雅黑" panose="020B0503020204020204" charset="-122"/>
              </a:rPr>
              <a:t>内容全面</a:t>
            </a:r>
            <a:endParaRPr lang="zh-CN" altLang="en-US" b="1" dirty="0" smtClean="0">
              <a:solidFill>
                <a:schemeClr val="tx1">
                  <a:lumMod val="65000"/>
                  <a:lumOff val="35000"/>
                </a:schemeClr>
              </a:solidFill>
              <a:latin typeface="微软雅黑" panose="020B0503020204020204" charset="-122"/>
              <a:ea typeface="微软雅黑" panose="020B0503020204020204" charset="-122"/>
            </a:endParaRPr>
          </a:p>
          <a:p>
            <a:pPr marL="285750" indent="-285750">
              <a:lnSpc>
                <a:spcPct val="70000"/>
              </a:lnSpc>
              <a:spcBef>
                <a:spcPct val="50000"/>
              </a:spcBef>
              <a:buFont typeface="Wingdings" panose="05000000000000000000" pitchFamily="2" charset="2"/>
              <a:buChar char="p"/>
            </a:pPr>
            <a:r>
              <a:rPr lang="zh-CN" altLang="en-US" b="1" dirty="0" smtClean="0">
                <a:solidFill>
                  <a:schemeClr val="tx1">
                    <a:lumMod val="65000"/>
                    <a:lumOff val="35000"/>
                  </a:schemeClr>
                </a:solidFill>
                <a:latin typeface="微软雅黑" panose="020B0503020204020204" charset="-122"/>
                <a:ea typeface="微软雅黑" panose="020B0503020204020204" charset="-122"/>
              </a:rPr>
              <a:t>阅读时间长</a:t>
            </a:r>
            <a:endParaRPr lang="zh-CN" altLang="en-US" b="1" dirty="0" smtClean="0">
              <a:solidFill>
                <a:schemeClr val="tx1">
                  <a:lumMod val="65000"/>
                  <a:lumOff val="35000"/>
                </a:schemeClr>
              </a:solidFill>
              <a:latin typeface="微软雅黑" panose="020B0503020204020204" charset="-122"/>
              <a:ea typeface="微软雅黑" panose="020B0503020204020204" charset="-122"/>
            </a:endParaRPr>
          </a:p>
          <a:p>
            <a:pPr marL="285750" indent="-285750">
              <a:lnSpc>
                <a:spcPct val="90000"/>
              </a:lnSpc>
              <a:spcBef>
                <a:spcPct val="50000"/>
              </a:spcBef>
              <a:buFont typeface="Wingdings" panose="05000000000000000000" pitchFamily="2" charset="2"/>
              <a:buChar char="p"/>
            </a:pPr>
            <a:r>
              <a:rPr lang="zh-CN" altLang="en-US" b="1" dirty="0" smtClean="0">
                <a:solidFill>
                  <a:schemeClr val="tx1">
                    <a:lumMod val="65000"/>
                    <a:lumOff val="35000"/>
                  </a:schemeClr>
                </a:solidFill>
                <a:latin typeface="微软雅黑" panose="020B0503020204020204" charset="-122"/>
                <a:ea typeface="微软雅黑" panose="020B0503020204020204" charset="-122"/>
              </a:rPr>
              <a:t>适合公职岗位、国企或其它单位二面、三面</a:t>
            </a:r>
            <a:endParaRPr lang="zh-CN" altLang="en-US" b="1" dirty="0" smtClean="0">
              <a:solidFill>
                <a:schemeClr val="tx1">
                  <a:lumMod val="65000"/>
                  <a:lumOff val="35000"/>
                </a:schemeClr>
              </a:solidFill>
              <a:latin typeface="微软雅黑" panose="020B0503020204020204" charset="-122"/>
              <a:ea typeface="微软雅黑" panose="020B0503020204020204" charset="-122"/>
            </a:endParaRPr>
          </a:p>
          <a:p>
            <a:endParaRPr lang="en-US" altLang="zh-CN" sz="2400" b="1" dirty="0" smtClean="0">
              <a:solidFill>
                <a:srgbClr val="F26B43"/>
              </a:solidFill>
              <a:latin typeface="微软雅黑" panose="020B0503020204020204" charset="-122"/>
              <a:ea typeface="微软雅黑" panose="020B0503020204020204" charset="-122"/>
            </a:endParaRPr>
          </a:p>
          <a:p>
            <a:endParaRPr lang="zh-CN" altLang="en-US" sz="2800" b="1" dirty="0">
              <a:solidFill>
                <a:srgbClr val="F26B43"/>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915652" y="6395110"/>
            <a:ext cx="671611" cy="365125"/>
          </a:xfrm>
        </p:spPr>
        <p:txBody>
          <a:bodyPr/>
          <a:lstStyle/>
          <a:p>
            <a:fld id="{AD9E1B02-3EE7-4CF1-8E7A-C928EE5E2AD9}" type="slidenum">
              <a:rPr lang="zh-CN" altLang="en-US" smtClean="0"/>
            </a:fld>
            <a:endParaRPr lang="zh-CN" altLang="en-US" dirty="0"/>
          </a:p>
        </p:txBody>
      </p:sp>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第二节 简历分类</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简约式简历</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6" name="文本框 5"/>
          <p:cNvSpPr txBox="1"/>
          <p:nvPr/>
        </p:nvSpPr>
        <p:spPr>
          <a:xfrm>
            <a:off x="487681" y="1553883"/>
            <a:ext cx="7708052" cy="369332"/>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charset="-122"/>
                <a:ea typeface="微软雅黑" panose="020B0503020204020204" charset="-122"/>
              </a:rPr>
              <a:t>单页</a:t>
            </a:r>
            <a:r>
              <a:rPr lang="en-US" altLang="zh-CN" dirty="0">
                <a:solidFill>
                  <a:schemeClr val="tx1">
                    <a:lumMod val="65000"/>
                    <a:lumOff val="35000"/>
                  </a:schemeClr>
                </a:solidFill>
                <a:latin typeface="微软雅黑" panose="020B0503020204020204" charset="-122"/>
                <a:ea typeface="微软雅黑" panose="020B0503020204020204" charset="-122"/>
              </a:rPr>
              <a:t>A4</a:t>
            </a:r>
            <a:r>
              <a:rPr lang="zh-CN" altLang="en-US" dirty="0" smtClean="0">
                <a:solidFill>
                  <a:schemeClr val="tx1">
                    <a:lumMod val="65000"/>
                    <a:lumOff val="35000"/>
                  </a:schemeClr>
                </a:solidFill>
                <a:latin typeface="微软雅黑" panose="020B0503020204020204" charset="-122"/>
                <a:ea typeface="微软雅黑" panose="020B0503020204020204" charset="-122"/>
              </a:rPr>
              <a:t>；</a:t>
            </a:r>
            <a:r>
              <a:rPr lang="zh-CN" altLang="en-US" dirty="0">
                <a:solidFill>
                  <a:schemeClr val="tx1">
                    <a:lumMod val="65000"/>
                    <a:lumOff val="35000"/>
                  </a:schemeClr>
                </a:solidFill>
                <a:latin typeface="微软雅黑" panose="020B0503020204020204" charset="-122"/>
                <a:ea typeface="微软雅黑" panose="020B0503020204020204" charset="-122"/>
              </a:rPr>
              <a:t>内容精练；语言简约；</a:t>
            </a:r>
            <a:r>
              <a:rPr lang="zh-CN" altLang="en-US" b="1" dirty="0">
                <a:solidFill>
                  <a:schemeClr val="tx1">
                    <a:lumMod val="65000"/>
                    <a:lumOff val="35000"/>
                  </a:schemeClr>
                </a:solidFill>
                <a:latin typeface="微软雅黑" panose="020B0503020204020204" charset="-122"/>
                <a:ea typeface="微软雅黑" panose="020B0503020204020204" charset="-122"/>
              </a:rPr>
              <a:t>简约而不简单，简单而有力量</a:t>
            </a:r>
            <a:r>
              <a:rPr lang="zh-CN" altLang="en-US" dirty="0">
                <a:solidFill>
                  <a:schemeClr val="tx1">
                    <a:lumMod val="65000"/>
                    <a:lumOff val="35000"/>
                  </a:schemeClr>
                </a:solidFill>
                <a:latin typeface="微软雅黑" panose="020B0503020204020204" charset="-122"/>
                <a:ea typeface="微软雅黑" panose="020B0503020204020204" charset="-122"/>
              </a:rPr>
              <a:t>。</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pic>
        <p:nvPicPr>
          <p:cNvPr id="8" name="图片 7" descr="QQ图片20130519173817.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820979" y="2416140"/>
            <a:ext cx="2752468" cy="371467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图片 8" descr="QQ图片2013051917360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6880" y="2372827"/>
            <a:ext cx="2755908" cy="371467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图片 6" descr="QQ图片2013051917345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8297" y="2372827"/>
            <a:ext cx="2824158" cy="38054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 name="图片 9" descr="QQ图片2013051917370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6727" y="2372827"/>
            <a:ext cx="2792391" cy="37579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7"/>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ppt_x"/>
                                          </p:val>
                                        </p:tav>
                                      </p:tavLst>
                                    </p:anim>
                                    <p:anim calcmode="lin" valueType="num">
                                      <p:cBhvr additive="base">
                                        <p:cTn id="21" dur="500"/>
                                        <p:tgtEl>
                                          <p:spTgt spid="7"/>
                                        </p:tgtEl>
                                        <p:attrNameLst>
                                          <p:attrName>ppt_y</p:attrName>
                                        </p:attrNameLst>
                                      </p:cBhvr>
                                      <p:tavLst>
                                        <p:tav tm="0">
                                          <p:val>
                                            <p:strVal val="ppt_y"/>
                                          </p:val>
                                        </p:tav>
                                        <p:tav tm="100000">
                                          <p:val>
                                            <p:strVal val="1+ppt_h/2"/>
                                          </p:val>
                                        </p:tav>
                                      </p:tavLst>
                                    </p:anim>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9"/>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9"/>
                                        </p:tgtEl>
                                        <p:attrNameLst>
                                          <p:attrName>ppt_x</p:attrName>
                                        </p:attrNameLst>
                                      </p:cBhvr>
                                      <p:tavLst>
                                        <p:tav tm="0">
                                          <p:val>
                                            <p:strVal val="ppt_x"/>
                                          </p:val>
                                        </p:tav>
                                        <p:tav tm="100000">
                                          <p:val>
                                            <p:strVal val="ppt_x"/>
                                          </p:val>
                                        </p:tav>
                                      </p:tavLst>
                                    </p:anim>
                                    <p:anim calcmode="lin" valueType="num">
                                      <p:cBhvr additive="base">
                                        <p:cTn id="31" dur="500"/>
                                        <p:tgtEl>
                                          <p:spTgt spid="9"/>
                                        </p:tgtEl>
                                        <p:attrNameLst>
                                          <p:attrName>ppt_y</p:attrName>
                                        </p:attrNameLst>
                                      </p:cBhvr>
                                      <p:tavLst>
                                        <p:tav tm="0">
                                          <p:val>
                                            <p:strVal val="ppt_y"/>
                                          </p:val>
                                        </p:tav>
                                        <p:tav tm="100000">
                                          <p:val>
                                            <p:strVal val="1+ppt_h/2"/>
                                          </p:val>
                                        </p:tav>
                                      </p:tavLst>
                                    </p:anim>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2000" fill="hold"/>
                                        <p:tgtEl>
                                          <p:spTgt spid="8"/>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8"/>
                                        </p:tgtEl>
                                        <p:attrNameLst>
                                          <p:attrName>ppt_x</p:attrName>
                                        </p:attrNameLst>
                                      </p:cBhvr>
                                      <p:tavLst>
                                        <p:tav tm="0">
                                          <p:val>
                                            <p:strVal val="ppt_x"/>
                                          </p:val>
                                        </p:tav>
                                        <p:tav tm="100000">
                                          <p:val>
                                            <p:strVal val="ppt_x"/>
                                          </p:val>
                                        </p:tav>
                                      </p:tavLst>
                                    </p:anim>
                                    <p:anim calcmode="lin" valueType="num">
                                      <p:cBhvr additive="base">
                                        <p:cTn id="41" dur="500"/>
                                        <p:tgtEl>
                                          <p:spTgt spid="8"/>
                                        </p:tgtEl>
                                        <p:attrNameLst>
                                          <p:attrName>ppt_y</p:attrName>
                                        </p:attrNameLst>
                                      </p:cBhvr>
                                      <p:tavLst>
                                        <p:tav tm="0">
                                          <p:val>
                                            <p:strVal val="ppt_y"/>
                                          </p:val>
                                        </p:tav>
                                        <p:tav tm="100000">
                                          <p:val>
                                            <p:strVal val="1+ppt_h/2"/>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77096" y="585520"/>
            <a:ext cx="2823541" cy="5992152"/>
          </a:xfrm>
          <a:prstGeom prst="rect">
            <a:avLst/>
          </a:prstGeom>
        </p:spPr>
      </p:pic>
      <p:sp>
        <p:nvSpPr>
          <p:cNvPr id="2" name="灯片编号占位符 1"/>
          <p:cNvSpPr>
            <a:spLocks noGrp="1"/>
          </p:cNvSpPr>
          <p:nvPr>
            <p:ph type="sldNum" sz="quarter" idx="12"/>
          </p:nvPr>
        </p:nvSpPr>
        <p:spPr>
          <a:xfrm>
            <a:off x="5907184" y="6395110"/>
            <a:ext cx="434351" cy="365125"/>
          </a:xfrm>
        </p:spPr>
        <p:txBody>
          <a:bodyPr/>
          <a:lstStyle/>
          <a:p>
            <a:fld id="{AD9E1B02-3EE7-4CF1-8E7A-C928EE5E2AD9}" type="slidenum">
              <a:rPr lang="zh-CN" altLang="en-US" smtClean="0"/>
            </a:fld>
            <a:endParaRPr lang="zh-CN" altLang="en-US" dirty="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778" y="2115565"/>
            <a:ext cx="2961217" cy="3864388"/>
          </a:xfrm>
          <a:prstGeom prst="rect">
            <a:avLst/>
          </a:prstGeom>
        </p:spPr>
      </p:pic>
      <p:sp>
        <p:nvSpPr>
          <p:cNvPr id="3" name="文本框 2"/>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第二节 简历分类</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4" name="矩形 3"/>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33400" y="992200"/>
            <a:ext cx="1524000"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创意简历</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6" name="文本框 5"/>
          <p:cNvSpPr txBox="1"/>
          <p:nvPr/>
        </p:nvSpPr>
        <p:spPr>
          <a:xfrm>
            <a:off x="487681" y="1553883"/>
            <a:ext cx="7708052" cy="369332"/>
          </a:xfrm>
          <a:prstGeom prst="rect">
            <a:avLst/>
          </a:prstGeom>
          <a:noFill/>
        </p:spPr>
        <p:txBody>
          <a:bodyPr wrap="square" rtlCol="0">
            <a:spAutoFit/>
          </a:bodyPr>
          <a:lstStyle/>
          <a:p>
            <a:r>
              <a:rPr lang="zh-CN" altLang="en-US" dirty="0" smtClean="0">
                <a:solidFill>
                  <a:schemeClr val="tx1">
                    <a:lumMod val="65000"/>
                    <a:lumOff val="35000"/>
                  </a:schemeClr>
                </a:solidFill>
                <a:latin typeface="微软雅黑" panose="020B0503020204020204" charset="-122"/>
                <a:ea typeface="微软雅黑" panose="020B0503020204020204" charset="-122"/>
              </a:rPr>
              <a:t>个人风格强烈；形式不限；带有明显创意</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5378" y="2115565"/>
            <a:ext cx="2632119" cy="3825347"/>
          </a:xfrm>
          <a:prstGeom prst="rect">
            <a:avLst/>
          </a:prstGeom>
          <a:ln>
            <a:solidFill>
              <a:schemeClr val="tx2">
                <a:lumMod val="40000"/>
                <a:lumOff val="60000"/>
              </a:schemeClr>
            </a:solidFill>
          </a:ln>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2915" y="2115566"/>
            <a:ext cx="2556182" cy="37933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11"/>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11"/>
                                        </p:tgtEl>
                                        <p:attrNameLst>
                                          <p:attrName>ppt_x</p:attrName>
                                        </p:attrNameLst>
                                      </p:cBhvr>
                                      <p:tavLst>
                                        <p:tav tm="0">
                                          <p:val>
                                            <p:strVal val="ppt_x"/>
                                          </p:val>
                                        </p:tav>
                                        <p:tav tm="100000">
                                          <p:val>
                                            <p:strVal val="ppt_x"/>
                                          </p:val>
                                        </p:tav>
                                      </p:tavLst>
                                    </p:anim>
                                    <p:anim calcmode="lin" valueType="num">
                                      <p:cBhvr additive="base">
                                        <p:cTn id="21" dur="500"/>
                                        <p:tgtEl>
                                          <p:spTgt spid="11"/>
                                        </p:tgtEl>
                                        <p:attrNameLst>
                                          <p:attrName>ppt_y</p:attrName>
                                        </p:attrNameLst>
                                      </p:cBhvr>
                                      <p:tavLst>
                                        <p:tav tm="0">
                                          <p:val>
                                            <p:strVal val="ppt_y"/>
                                          </p:val>
                                        </p:tav>
                                        <p:tav tm="100000">
                                          <p:val>
                                            <p:strVal val="1+ppt_h/2"/>
                                          </p:val>
                                        </p:tav>
                                      </p:tavLst>
                                    </p:anim>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12"/>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2"/>
                                        </p:tgtEl>
                                        <p:attrNameLst>
                                          <p:attrName>ppt_x</p:attrName>
                                        </p:attrNameLst>
                                      </p:cBhvr>
                                      <p:tavLst>
                                        <p:tav tm="0">
                                          <p:val>
                                            <p:strVal val="ppt_x"/>
                                          </p:val>
                                        </p:tav>
                                        <p:tav tm="100000">
                                          <p:val>
                                            <p:strVal val="ppt_x"/>
                                          </p:val>
                                        </p:tav>
                                      </p:tavLst>
                                    </p:anim>
                                    <p:anim calcmode="lin" valueType="num">
                                      <p:cBhvr additive="base">
                                        <p:cTn id="31" dur="500"/>
                                        <p:tgtEl>
                                          <p:spTgt spid="12"/>
                                        </p:tgtEl>
                                        <p:attrNameLst>
                                          <p:attrName>ppt_y</p:attrName>
                                        </p:attrNameLst>
                                      </p:cBhvr>
                                      <p:tavLst>
                                        <p:tav tm="0">
                                          <p:val>
                                            <p:strVal val="ppt_y"/>
                                          </p:val>
                                        </p:tav>
                                        <p:tav tm="100000">
                                          <p:val>
                                            <p:strVal val="1+ppt_h/2"/>
                                          </p:val>
                                        </p:tav>
                                      </p:tavLst>
                                    </p:anim>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2000" fill="hold"/>
                                        <p:tgtEl>
                                          <p:spTgt spid="13"/>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13"/>
                                        </p:tgtEl>
                                        <p:attrNameLst>
                                          <p:attrName>ppt_x</p:attrName>
                                        </p:attrNameLst>
                                      </p:cBhvr>
                                      <p:tavLst>
                                        <p:tav tm="0">
                                          <p:val>
                                            <p:strVal val="ppt_x"/>
                                          </p:val>
                                        </p:tav>
                                        <p:tav tm="100000">
                                          <p:val>
                                            <p:strVal val="ppt_x"/>
                                          </p:val>
                                        </p:tav>
                                      </p:tavLst>
                                    </p:anim>
                                    <p:anim calcmode="lin" valueType="num">
                                      <p:cBhvr additive="base">
                                        <p:cTn id="41" dur="500"/>
                                        <p:tgtEl>
                                          <p:spTgt spid="13"/>
                                        </p:tgtEl>
                                        <p:attrNameLst>
                                          <p:attrName>ppt_y</p:attrName>
                                        </p:attrNameLst>
                                      </p:cBhvr>
                                      <p:tavLst>
                                        <p:tav tm="0">
                                          <p:val>
                                            <p:strVal val="ppt_y"/>
                                          </p:val>
                                        </p:tav>
                                        <p:tav tm="100000">
                                          <p:val>
                                            <p:strVal val="1+ppt_h/2"/>
                                          </p:val>
                                        </p:tav>
                                      </p:tavLst>
                                    </p:anim>
                                    <p:set>
                                      <p:cBhvr>
                                        <p:cTn id="4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907185" y="6361242"/>
            <a:ext cx="671611" cy="365125"/>
          </a:xfrm>
        </p:spPr>
        <p:txBody>
          <a:bodyPr/>
          <a:lstStyle/>
          <a:p>
            <a:fld id="{AD9E1B02-3EE7-4CF1-8E7A-C928EE5E2AD9}" type="slidenum">
              <a:rPr lang="zh-CN" altLang="en-US" smtClean="0"/>
            </a:fld>
            <a:endParaRPr lang="zh-CN" altLang="en-US" dirty="0"/>
          </a:p>
        </p:txBody>
      </p:sp>
      <p:sp>
        <p:nvSpPr>
          <p:cNvPr id="6" name="文本框 5"/>
          <p:cNvSpPr txBox="1"/>
          <p:nvPr/>
        </p:nvSpPr>
        <p:spPr>
          <a:xfrm>
            <a:off x="321547" y="381841"/>
            <a:ext cx="3858567"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第二节 简历分类</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7" name="矩形 6"/>
          <p:cNvSpPr/>
          <p:nvPr/>
        </p:nvSpPr>
        <p:spPr>
          <a:xfrm>
            <a:off x="487681" y="1016000"/>
            <a:ext cx="45719" cy="321733"/>
          </a:xfrm>
          <a:prstGeom prst="rect">
            <a:avLst/>
          </a:prstGeom>
          <a:solidFill>
            <a:srgbClr val="F26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3400" y="992200"/>
            <a:ext cx="1524000" cy="369332"/>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charset="-122"/>
                <a:ea typeface="微软雅黑" panose="020B0503020204020204" charset="-122"/>
              </a:rPr>
              <a:t>电子简历</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
        <p:nvSpPr>
          <p:cNvPr id="9" name="文本框 8"/>
          <p:cNvSpPr txBox="1"/>
          <p:nvPr/>
        </p:nvSpPr>
        <p:spPr>
          <a:xfrm>
            <a:off x="487681" y="1553883"/>
            <a:ext cx="5853852" cy="646331"/>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charset="-122"/>
                <a:ea typeface="微软雅黑" panose="020B0503020204020204" charset="-122"/>
              </a:rPr>
              <a:t>无纸</a:t>
            </a:r>
            <a:r>
              <a:rPr lang="zh-CN" altLang="en-US" dirty="0" smtClean="0">
                <a:solidFill>
                  <a:schemeClr val="tx1">
                    <a:lumMod val="65000"/>
                    <a:lumOff val="35000"/>
                  </a:schemeClr>
                </a:solidFill>
                <a:latin typeface="微软雅黑" panose="020B0503020204020204" charset="-122"/>
                <a:ea typeface="微软雅黑" panose="020B0503020204020204" charset="-122"/>
              </a:rPr>
              <a:t>化、使用</a:t>
            </a:r>
            <a:r>
              <a:rPr lang="zh-CN" altLang="en-US" dirty="0">
                <a:solidFill>
                  <a:schemeClr val="tx1">
                    <a:lumMod val="65000"/>
                    <a:lumOff val="35000"/>
                  </a:schemeClr>
                </a:solidFill>
                <a:latin typeface="微软雅黑" panose="020B0503020204020204" charset="-122"/>
                <a:ea typeface="微软雅黑" panose="020B0503020204020204" charset="-122"/>
              </a:rPr>
              <a:t>常见软件</a:t>
            </a:r>
            <a:r>
              <a:rPr lang="zh-CN" altLang="en-US" dirty="0" smtClean="0">
                <a:solidFill>
                  <a:schemeClr val="tx1">
                    <a:lumMod val="65000"/>
                    <a:lumOff val="35000"/>
                  </a:schemeClr>
                </a:solidFill>
                <a:latin typeface="微软雅黑" panose="020B0503020204020204" charset="-122"/>
                <a:ea typeface="微软雅黑" panose="020B0503020204020204" charset="-122"/>
              </a:rPr>
              <a:t>制作、可以</a:t>
            </a:r>
            <a:r>
              <a:rPr lang="zh-CN" altLang="en-US" dirty="0">
                <a:solidFill>
                  <a:schemeClr val="tx1">
                    <a:lumMod val="65000"/>
                    <a:lumOff val="35000"/>
                  </a:schemeClr>
                </a:solidFill>
                <a:latin typeface="微软雅黑" panose="020B0503020204020204" charset="-122"/>
                <a:ea typeface="微软雅黑" panose="020B0503020204020204" charset="-122"/>
              </a:rPr>
              <a:t>通过电邮发送</a:t>
            </a:r>
            <a:endParaRPr lang="zh-CN" altLang="en-US" dirty="0">
              <a:solidFill>
                <a:schemeClr val="tx1">
                  <a:lumMod val="65000"/>
                  <a:lumOff val="35000"/>
                </a:schemeClr>
              </a:solidFill>
              <a:latin typeface="微软雅黑" panose="020B0503020204020204" charset="-122"/>
              <a:ea typeface="微软雅黑" panose="020B0503020204020204" charset="-122"/>
            </a:endParaRPr>
          </a:p>
          <a:p>
            <a:r>
              <a:rPr lang="zh-CN" altLang="en-US" dirty="0">
                <a:solidFill>
                  <a:schemeClr val="tx1">
                    <a:lumMod val="65000"/>
                    <a:lumOff val="35000"/>
                  </a:schemeClr>
                </a:solidFill>
                <a:latin typeface="微软雅黑" panose="020B0503020204020204" charset="-122"/>
                <a:ea typeface="微软雅黑" panose="020B0503020204020204" charset="-122"/>
              </a:rPr>
              <a:t>以网站、网页、电子书、电子杂志、</a:t>
            </a:r>
            <a:r>
              <a:rPr lang="en-US" altLang="zh-CN" dirty="0">
                <a:solidFill>
                  <a:schemeClr val="tx1">
                    <a:lumMod val="65000"/>
                    <a:lumOff val="35000"/>
                  </a:schemeClr>
                </a:solidFill>
                <a:latin typeface="微软雅黑" panose="020B0503020204020204" charset="-122"/>
                <a:ea typeface="微软雅黑" panose="020B0503020204020204" charset="-122"/>
              </a:rPr>
              <a:t>PPT</a:t>
            </a:r>
            <a:r>
              <a:rPr lang="zh-CN" altLang="en-US" dirty="0" smtClean="0">
                <a:solidFill>
                  <a:schemeClr val="tx1">
                    <a:lumMod val="65000"/>
                    <a:lumOff val="35000"/>
                  </a:schemeClr>
                </a:solidFill>
                <a:latin typeface="微软雅黑" panose="020B0503020204020204" charset="-122"/>
                <a:ea typeface="微软雅黑" panose="020B0503020204020204" charset="-122"/>
              </a:rPr>
              <a:t>等技术</a:t>
            </a:r>
            <a:r>
              <a:rPr lang="zh-CN" altLang="en-US" dirty="0">
                <a:solidFill>
                  <a:schemeClr val="tx1">
                    <a:lumMod val="65000"/>
                    <a:lumOff val="35000"/>
                  </a:schemeClr>
                </a:solidFill>
                <a:latin typeface="微软雅黑" panose="020B0503020204020204" charset="-122"/>
                <a:ea typeface="微软雅黑" panose="020B0503020204020204" charset="-122"/>
              </a:rPr>
              <a:t>为载体</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graphicFrame>
        <p:nvGraphicFramePr>
          <p:cNvPr id="3" name="表格 2"/>
          <p:cNvGraphicFramePr>
            <a:graphicFrameLocks noGrp="1"/>
          </p:cNvGraphicFramePr>
          <p:nvPr/>
        </p:nvGraphicFramePr>
        <p:xfrm>
          <a:off x="533399" y="3053265"/>
          <a:ext cx="11396133" cy="3245934"/>
        </p:xfrm>
        <a:graphic>
          <a:graphicData uri="http://schemas.openxmlformats.org/drawingml/2006/table">
            <a:tbl>
              <a:tblPr firstRow="1" bandRow="1">
                <a:tableStyleId>{5C22544A-7EE6-4342-B048-85BDC9FD1C3A}</a:tableStyleId>
              </a:tblPr>
              <a:tblGrid>
                <a:gridCol w="3798711"/>
                <a:gridCol w="3798711"/>
                <a:gridCol w="3798711"/>
              </a:tblGrid>
              <a:tr h="3245934">
                <a:tc>
                  <a:txBody>
                    <a:bodyPr/>
                    <a:lstStyle/>
                    <a:p>
                      <a:endParaRPr lang="zh-CN" altLang="en-US" dirty="0"/>
                    </a:p>
                  </a:txBody>
                  <a:tcPr/>
                </a:tc>
                <a:tc>
                  <a:txBody>
                    <a:bodyPr/>
                    <a:lstStyle/>
                    <a:p>
                      <a:endParaRPr lang="zh-CN" altLang="en-US" dirty="0"/>
                    </a:p>
                  </a:txBody>
                  <a:tcPr>
                    <a:noFill/>
                  </a:tcPr>
                </a:tc>
                <a:tc>
                  <a:txBody>
                    <a:bodyPr/>
                    <a:lstStyle/>
                    <a:p>
                      <a:endParaRPr lang="zh-CN" altLang="en-US" dirty="0"/>
                    </a:p>
                  </a:txBody>
                  <a:tcPr/>
                </a:tc>
              </a:tr>
            </a:tbl>
          </a:graphicData>
        </a:graphic>
      </p:graphicFrame>
      <p:pic>
        <p:nvPicPr>
          <p:cNvPr id="10" name="Picture 4" descr="jianli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3070873"/>
            <a:ext cx="3810000" cy="3214169"/>
          </a:xfrm>
          <a:prstGeom prst="rect">
            <a:avLst/>
          </a:prstGeom>
          <a:noFill/>
          <a:ln w="28575">
            <a:solidFill>
              <a:srgbClr val="F26B43"/>
            </a:solidFill>
            <a:miter lim="800000"/>
            <a:headEnd/>
            <a:tailEnd/>
          </a:ln>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33400" y="2607733"/>
            <a:ext cx="3809998" cy="369332"/>
          </a:xfrm>
          <a:prstGeom prst="rect">
            <a:avLst/>
          </a:prstGeom>
          <a:noFill/>
        </p:spPr>
        <p:txBody>
          <a:bodyPr wrap="square" rtlCol="0">
            <a:spAutoFit/>
          </a:bodyPr>
          <a:lstStyle/>
          <a:p>
            <a:pPr algn="ctr"/>
            <a:r>
              <a:rPr lang="zh-CN" altLang="en-US" dirty="0" smtClean="0">
                <a:solidFill>
                  <a:schemeClr val="tx1">
                    <a:lumMod val="65000"/>
                    <a:lumOff val="35000"/>
                  </a:schemeClr>
                </a:solidFill>
                <a:latin typeface="微软雅黑" panose="020B0503020204020204" charset="-122"/>
                <a:ea typeface="微软雅黑" panose="020B0503020204020204" charset="-122"/>
              </a:rPr>
              <a:t>求职网站自设表格</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b="11310"/>
          <a:stretch>
            <a:fillRect/>
          </a:stretch>
        </p:blipFill>
        <p:spPr>
          <a:xfrm>
            <a:off x="8161142" y="3082675"/>
            <a:ext cx="3781473" cy="3214169"/>
          </a:xfrm>
          <a:prstGeom prst="rect">
            <a:avLst/>
          </a:prstGeom>
          <a:ln w="28575">
            <a:solidFill>
              <a:srgbClr val="F26B43"/>
            </a:solidFill>
          </a:ln>
        </p:spPr>
      </p:pic>
      <p:sp>
        <p:nvSpPr>
          <p:cNvPr id="11" name="文本框 10"/>
          <p:cNvSpPr txBox="1"/>
          <p:nvPr/>
        </p:nvSpPr>
        <p:spPr>
          <a:xfrm>
            <a:off x="8161142" y="2607733"/>
            <a:ext cx="3781473" cy="369332"/>
          </a:xfrm>
          <a:prstGeom prst="rect">
            <a:avLst/>
          </a:prstGeom>
          <a:noFill/>
        </p:spPr>
        <p:txBody>
          <a:bodyPr wrap="square" rtlCol="0">
            <a:spAutoFit/>
          </a:bodyPr>
          <a:lstStyle/>
          <a:p>
            <a:pPr algn="ctr"/>
            <a:r>
              <a:rPr lang="zh-CN" altLang="en-US" dirty="0" smtClean="0">
                <a:solidFill>
                  <a:schemeClr val="tx1">
                    <a:lumMod val="65000"/>
                    <a:lumOff val="35000"/>
                  </a:schemeClr>
                </a:solidFill>
                <a:latin typeface="微软雅黑" panose="020B0503020204020204" charset="-122"/>
                <a:ea typeface="微软雅黑" panose="020B0503020204020204" charset="-122"/>
              </a:rPr>
              <a:t>个人求职网站</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pic>
        <p:nvPicPr>
          <p:cNvPr id="12" name="【拍客】2011最给力PPT个人简历">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4379671" y="3070873"/>
            <a:ext cx="3745200" cy="3200400"/>
          </a:xfrm>
          <a:prstGeom prst="rect">
            <a:avLst/>
          </a:prstGeom>
        </p:spPr>
      </p:pic>
      <p:sp>
        <p:nvSpPr>
          <p:cNvPr id="13" name="文本框 12"/>
          <p:cNvSpPr txBox="1"/>
          <p:nvPr/>
        </p:nvSpPr>
        <p:spPr>
          <a:xfrm>
            <a:off x="4343398" y="2607733"/>
            <a:ext cx="3781473" cy="369332"/>
          </a:xfrm>
          <a:prstGeom prst="rect">
            <a:avLst/>
          </a:prstGeom>
          <a:noFill/>
        </p:spPr>
        <p:txBody>
          <a:bodyPr wrap="square" rtlCol="0">
            <a:spAutoFit/>
          </a:bodyPr>
          <a:lstStyle/>
          <a:p>
            <a:pPr algn="ctr"/>
            <a:r>
              <a:rPr lang="zh-CN" altLang="en-US" dirty="0" smtClean="0">
                <a:solidFill>
                  <a:schemeClr val="tx1">
                    <a:lumMod val="65000"/>
                    <a:lumOff val="35000"/>
                  </a:schemeClr>
                </a:solidFill>
                <a:latin typeface="微软雅黑" panose="020B0503020204020204" charset="-122"/>
                <a:ea typeface="微软雅黑" panose="020B0503020204020204" charset="-122"/>
              </a:rPr>
              <a:t>视频简历</a:t>
            </a:r>
            <a:endParaRPr lang="zh-CN" altLang="en-US" dirty="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5915652" y="6335841"/>
            <a:ext cx="671611" cy="365125"/>
          </a:xfrm>
        </p:spPr>
        <p:txBody>
          <a:bodyPr/>
          <a:lstStyle/>
          <a:p>
            <a:fld id="{AD9E1B02-3EE7-4CF1-8E7A-C928EE5E2AD9}" type="slidenum">
              <a:rPr lang="zh-CN" altLang="en-US" smtClean="0"/>
            </a:fld>
            <a:endParaRPr lang="zh-CN" altLang="en-US" dirty="0"/>
          </a:p>
        </p:txBody>
      </p:sp>
      <p:sp>
        <p:nvSpPr>
          <p:cNvPr id="4" name="文本框 3"/>
          <p:cNvSpPr txBox="1"/>
          <p:nvPr/>
        </p:nvSpPr>
        <p:spPr>
          <a:xfrm>
            <a:off x="330014" y="383626"/>
            <a:ext cx="4326653"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微软雅黑" panose="020B0503020204020204" charset="-122"/>
                <a:ea typeface="微软雅黑" panose="020B0503020204020204" charset="-122"/>
              </a:rPr>
              <a:t>第</a:t>
            </a:r>
            <a:r>
              <a:rPr lang="zh-CN" altLang="en-US" sz="2800" b="1" dirty="0">
                <a:solidFill>
                  <a:schemeClr val="tx1">
                    <a:lumMod val="65000"/>
                    <a:lumOff val="35000"/>
                  </a:schemeClr>
                </a:solidFill>
                <a:latin typeface="微软雅黑" panose="020B0503020204020204" charset="-122"/>
                <a:ea typeface="微软雅黑" panose="020B0503020204020204" charset="-122"/>
              </a:rPr>
              <a:t>三</a:t>
            </a:r>
            <a:r>
              <a:rPr lang="zh-CN" altLang="en-US" sz="2800" b="1" dirty="0" smtClean="0">
                <a:solidFill>
                  <a:schemeClr val="tx1">
                    <a:lumMod val="65000"/>
                    <a:lumOff val="35000"/>
                  </a:schemeClr>
                </a:solidFill>
                <a:latin typeface="微软雅黑" panose="020B0503020204020204" charset="-122"/>
                <a:ea typeface="微软雅黑" panose="020B0503020204020204" charset="-122"/>
              </a:rPr>
              <a:t>节 招聘官如何看简历</a:t>
            </a:r>
            <a:endParaRPr lang="zh-CN" altLang="en-US" sz="2800" b="1" dirty="0">
              <a:solidFill>
                <a:schemeClr val="tx1">
                  <a:lumMod val="65000"/>
                  <a:lumOff val="35000"/>
                </a:schemeClr>
              </a:solidFill>
              <a:latin typeface="微软雅黑" panose="020B0503020204020204" charset="-122"/>
              <a:ea typeface="微软雅黑" panose="020B0503020204020204" charset="-122"/>
            </a:endParaRPr>
          </a:p>
        </p:txBody>
      </p:sp>
      <p:sp>
        <p:nvSpPr>
          <p:cNvPr id="8" name="Rectangle 3"/>
          <p:cNvSpPr txBox="1">
            <a:spLocks noChangeArrowheads="1"/>
          </p:cNvSpPr>
          <p:nvPr/>
        </p:nvSpPr>
        <p:spPr>
          <a:xfrm>
            <a:off x="1953151" y="4357418"/>
            <a:ext cx="8291509" cy="1584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b="1" dirty="0" smtClean="0">
                <a:solidFill>
                  <a:schemeClr val="tx1">
                    <a:lumMod val="65000"/>
                    <a:lumOff val="35000"/>
                  </a:schemeClr>
                </a:solidFill>
                <a:latin typeface="微软雅黑" panose="020B0503020204020204" charset="-122"/>
                <a:ea typeface="微软雅黑" panose="020B0503020204020204" charset="-122"/>
              </a:rPr>
              <a:t>“</a:t>
            </a:r>
            <a:r>
              <a:rPr lang="zh-CN" altLang="en-US" b="1" dirty="0" smtClean="0">
                <a:solidFill>
                  <a:schemeClr val="tx1">
                    <a:lumMod val="65000"/>
                    <a:lumOff val="35000"/>
                  </a:schemeClr>
                </a:solidFill>
                <a:latin typeface="微软雅黑" panose="020B0503020204020204" charset="-122"/>
                <a:ea typeface="微软雅黑" panose="020B0503020204020204" charset="-122"/>
              </a:rPr>
              <a:t>招聘官看简历是‘</a:t>
            </a:r>
            <a:r>
              <a:rPr lang="zh-CN" altLang="en-US" b="1" dirty="0" smtClean="0">
                <a:solidFill>
                  <a:srgbClr val="E67819"/>
                </a:solidFill>
                <a:latin typeface="微软雅黑" panose="020B0503020204020204" charset="-122"/>
                <a:ea typeface="微软雅黑" panose="020B0503020204020204" charset="-122"/>
              </a:rPr>
              <a:t>点头看</a:t>
            </a:r>
            <a:r>
              <a:rPr lang="zh-CN" altLang="en-US" b="1" dirty="0" smtClean="0">
                <a:solidFill>
                  <a:schemeClr val="tx1">
                    <a:lumMod val="65000"/>
                    <a:lumOff val="35000"/>
                  </a:schemeClr>
                </a:solidFill>
                <a:latin typeface="微软雅黑" panose="020B0503020204020204" charset="-122"/>
                <a:ea typeface="微软雅黑" panose="020B0503020204020204" charset="-122"/>
              </a:rPr>
              <a:t>’，而不是‘</a:t>
            </a:r>
            <a:r>
              <a:rPr lang="zh-CN" altLang="en-US" b="1" dirty="0" smtClean="0">
                <a:solidFill>
                  <a:srgbClr val="E67819"/>
                </a:solidFill>
                <a:latin typeface="微软雅黑" panose="020B0503020204020204" charset="-122"/>
                <a:ea typeface="微软雅黑" panose="020B0503020204020204" charset="-122"/>
              </a:rPr>
              <a:t>摇头看</a:t>
            </a:r>
            <a:r>
              <a:rPr lang="zh-CN" altLang="en-US" b="1" dirty="0" smtClean="0">
                <a:solidFill>
                  <a:schemeClr val="tx1">
                    <a:lumMod val="65000"/>
                    <a:lumOff val="35000"/>
                  </a:schemeClr>
                </a:solidFill>
                <a:latin typeface="微软雅黑" panose="020B0503020204020204" charset="-122"/>
                <a:ea typeface="微软雅黑" panose="020B0503020204020204" charset="-122"/>
              </a:rPr>
              <a:t>’，是扫描而不是阅读，扫描什么？</a:t>
            </a:r>
            <a:r>
              <a:rPr lang="zh-CN" altLang="en-US" sz="3600" b="1" dirty="0" smtClean="0">
                <a:solidFill>
                  <a:srgbClr val="F26B43"/>
                </a:solidFill>
                <a:latin typeface="微软雅黑" panose="020B0503020204020204" charset="-122"/>
                <a:ea typeface="微软雅黑" panose="020B0503020204020204" charset="-122"/>
              </a:rPr>
              <a:t>关键词</a:t>
            </a:r>
            <a:r>
              <a:rPr lang="zh-CN" altLang="en-US" b="1" dirty="0" smtClean="0">
                <a:solidFill>
                  <a:schemeClr val="tx1">
                    <a:lumMod val="65000"/>
                    <a:lumOff val="35000"/>
                  </a:schemeClr>
                </a:solidFill>
                <a:latin typeface="微软雅黑" panose="020B0503020204020204" charset="-122"/>
                <a:ea typeface="微软雅黑" panose="020B0503020204020204" charset="-122"/>
              </a:rPr>
              <a:t>。”</a:t>
            </a:r>
            <a:endParaRPr lang="zh-CN" altLang="en-US" b="1" dirty="0" smtClean="0">
              <a:solidFill>
                <a:schemeClr val="tx1">
                  <a:lumMod val="65000"/>
                  <a:lumOff val="35000"/>
                </a:schemeClr>
              </a:solidFill>
              <a:latin typeface="微软雅黑" panose="020B0503020204020204" charset="-122"/>
              <a:ea typeface="微软雅黑" panose="020B0503020204020204" charset="-122"/>
            </a:endParaRPr>
          </a:p>
          <a:p>
            <a:pPr marL="0" indent="0">
              <a:buFontTx/>
              <a:buNone/>
            </a:pPr>
            <a:r>
              <a:rPr lang="zh-CN" altLang="en-US" b="1" dirty="0" smtClean="0">
                <a:solidFill>
                  <a:schemeClr val="tx1">
                    <a:lumMod val="65000"/>
                    <a:lumOff val="35000"/>
                  </a:schemeClr>
                </a:solidFill>
                <a:latin typeface="微软雅黑" panose="020B0503020204020204" charset="-122"/>
                <a:ea typeface="微软雅黑" panose="020B0503020204020204" charset="-122"/>
              </a:rPr>
              <a:t>               </a:t>
            </a:r>
            <a:r>
              <a:rPr lang="en-US" altLang="zh-CN" b="1" dirty="0" smtClean="0">
                <a:solidFill>
                  <a:schemeClr val="tx1">
                    <a:lumMod val="65000"/>
                    <a:lumOff val="35000"/>
                  </a:schemeClr>
                </a:solidFill>
                <a:latin typeface="微软雅黑" panose="020B0503020204020204" charset="-122"/>
                <a:ea typeface="微软雅黑" panose="020B0503020204020204" charset="-122"/>
              </a:rPr>
              <a:t>——</a:t>
            </a:r>
            <a:r>
              <a:rPr lang="zh-CN" altLang="en-US" b="1" dirty="0" smtClean="0">
                <a:solidFill>
                  <a:schemeClr val="tx1">
                    <a:lumMod val="65000"/>
                    <a:lumOff val="35000"/>
                  </a:schemeClr>
                </a:solidFill>
                <a:latin typeface="微软雅黑" panose="020B0503020204020204" charset="-122"/>
                <a:ea typeface="微软雅黑" panose="020B0503020204020204" charset="-122"/>
              </a:rPr>
              <a:t>北大青鸟资深</a:t>
            </a:r>
            <a:r>
              <a:rPr lang="en-US" altLang="zh-CN" b="1" dirty="0" smtClean="0">
                <a:solidFill>
                  <a:schemeClr val="tx1">
                    <a:lumMod val="65000"/>
                    <a:lumOff val="35000"/>
                  </a:schemeClr>
                </a:solidFill>
                <a:latin typeface="微软雅黑" panose="020B0503020204020204" charset="-122"/>
                <a:ea typeface="微软雅黑" panose="020B0503020204020204" charset="-122"/>
              </a:rPr>
              <a:t>HR</a:t>
            </a:r>
            <a:r>
              <a:rPr lang="zh-CN" altLang="en-US" b="1" dirty="0" smtClean="0">
                <a:solidFill>
                  <a:schemeClr val="tx1">
                    <a:lumMod val="65000"/>
                    <a:lumOff val="35000"/>
                  </a:schemeClr>
                </a:solidFill>
                <a:latin typeface="微软雅黑" panose="020B0503020204020204" charset="-122"/>
                <a:ea typeface="微软雅黑" panose="020B0503020204020204" charset="-122"/>
              </a:rPr>
              <a:t>经理闫女士</a:t>
            </a:r>
            <a:endParaRPr lang="zh-CN" altLang="en-US" b="1"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9" name="Rectangle 7"/>
          <p:cNvSpPr>
            <a:spLocks noChangeArrowheads="1"/>
          </p:cNvSpPr>
          <p:nvPr/>
        </p:nvSpPr>
        <p:spPr bwMode="auto">
          <a:xfrm>
            <a:off x="2794955" y="2106306"/>
            <a:ext cx="6607899" cy="1415772"/>
          </a:xfrm>
          <a:prstGeom prst="rect">
            <a:avLst/>
          </a:prstGeom>
          <a:noFill/>
          <a:ln>
            <a:noFill/>
          </a:ln>
        </p:spPr>
        <p:txBody>
          <a:bodyPr wrap="none">
            <a:spAutoFit/>
          </a:bodyPr>
          <a:lstStyle>
            <a:lvl1pPr eaLnBrk="0" hangingPunct="0">
              <a:defRPr>
                <a:solidFill>
                  <a:schemeClr val="tx1"/>
                </a:solidFill>
                <a:latin typeface="Comic Sans MS" panose="030F0702030302020204" pitchFamily="66" charset="0"/>
                <a:ea typeface="宋体" panose="02010600030101010101" pitchFamily="2" charset="-122"/>
              </a:defRPr>
            </a:lvl1pPr>
            <a:lvl2pPr marL="742950" indent="-285750" eaLnBrk="0" hangingPunct="0">
              <a:defRPr>
                <a:solidFill>
                  <a:schemeClr val="tx1"/>
                </a:solidFill>
                <a:latin typeface="Comic Sans MS" panose="030F0702030302020204" pitchFamily="66" charset="0"/>
                <a:ea typeface="宋体" panose="02010600030101010101" pitchFamily="2" charset="-122"/>
              </a:defRPr>
            </a:lvl2pPr>
            <a:lvl3pPr marL="1143000" indent="-228600" eaLnBrk="0" hangingPunct="0">
              <a:defRPr>
                <a:solidFill>
                  <a:schemeClr val="tx1"/>
                </a:solidFill>
                <a:latin typeface="Comic Sans MS" panose="030F0702030302020204" pitchFamily="66" charset="0"/>
                <a:ea typeface="宋体" panose="02010600030101010101" pitchFamily="2" charset="-122"/>
              </a:defRPr>
            </a:lvl3pPr>
            <a:lvl4pPr marL="1600200" indent="-228600" eaLnBrk="0" hangingPunct="0">
              <a:defRPr>
                <a:solidFill>
                  <a:schemeClr val="tx1"/>
                </a:solidFill>
                <a:latin typeface="Comic Sans MS" panose="030F0702030302020204" pitchFamily="66" charset="0"/>
                <a:ea typeface="宋体" panose="02010600030101010101" pitchFamily="2" charset="-122"/>
              </a:defRPr>
            </a:lvl4pPr>
            <a:lvl5pPr marL="2057400" indent="-228600" eaLnBrk="0" hangingPunct="0">
              <a:defRPr>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mic Sans MS" panose="030F0702030302020204" pitchFamily="66" charset="0"/>
                <a:ea typeface="宋体" panose="02010600030101010101" pitchFamily="2" charset="-122"/>
              </a:defRPr>
            </a:lvl9pPr>
          </a:lstStyle>
          <a:p>
            <a:pPr eaLnBrk="1" hangingPunct="1"/>
            <a:r>
              <a:rPr lang="zh-CN" altLang="en-US" sz="3200" b="1" dirty="0">
                <a:solidFill>
                  <a:schemeClr val="tx1">
                    <a:lumMod val="65000"/>
                    <a:lumOff val="35000"/>
                  </a:schemeClr>
                </a:solidFill>
                <a:latin typeface="微软雅黑" panose="020B0503020204020204" charset="-122"/>
                <a:ea typeface="微软雅黑" panose="020B0503020204020204" charset="-122"/>
              </a:rPr>
              <a:t>大量事实表明，招聘官初次浏览</a:t>
            </a:r>
            <a:endParaRPr lang="zh-CN" altLang="en-US" sz="3200" b="1" dirty="0">
              <a:solidFill>
                <a:schemeClr val="tx1">
                  <a:lumMod val="65000"/>
                  <a:lumOff val="35000"/>
                </a:schemeClr>
              </a:solidFill>
              <a:latin typeface="微软雅黑" panose="020B0503020204020204" charset="-122"/>
              <a:ea typeface="微软雅黑" panose="020B0503020204020204" charset="-122"/>
            </a:endParaRPr>
          </a:p>
          <a:p>
            <a:pPr eaLnBrk="1" hangingPunct="1"/>
            <a:r>
              <a:rPr lang="zh-CN" altLang="en-US" sz="3200" b="1" dirty="0">
                <a:solidFill>
                  <a:schemeClr val="tx1">
                    <a:lumMod val="65000"/>
                    <a:lumOff val="35000"/>
                  </a:schemeClr>
                </a:solidFill>
                <a:latin typeface="微软雅黑" panose="020B0503020204020204" charset="-122"/>
                <a:ea typeface="微软雅黑" panose="020B0503020204020204" charset="-122"/>
              </a:rPr>
              <a:t>一份简历的时间平均</a:t>
            </a:r>
            <a:r>
              <a:rPr lang="zh-CN" altLang="en-US" sz="3200" b="1" dirty="0">
                <a:solidFill>
                  <a:srgbClr val="E67819"/>
                </a:solidFill>
                <a:latin typeface="微软雅黑" panose="020B0503020204020204" charset="-122"/>
                <a:ea typeface="微软雅黑" panose="020B0503020204020204" charset="-122"/>
              </a:rPr>
              <a:t>不超过</a:t>
            </a:r>
            <a:r>
              <a:rPr lang="en-US" altLang="zh-CN" sz="5400" b="1" dirty="0">
                <a:solidFill>
                  <a:srgbClr val="F26B43"/>
                </a:solidFill>
                <a:latin typeface="微软雅黑" panose="020B0503020204020204" charset="-122"/>
                <a:ea typeface="微软雅黑" panose="020B0503020204020204" charset="-122"/>
              </a:rPr>
              <a:t>1</a:t>
            </a:r>
            <a:r>
              <a:rPr lang="zh-CN" altLang="en-US" sz="3200" b="1" dirty="0">
                <a:solidFill>
                  <a:schemeClr val="tx1">
                    <a:lumMod val="65000"/>
                    <a:lumOff val="35000"/>
                  </a:schemeClr>
                </a:solidFill>
                <a:latin typeface="微软雅黑" panose="020B0503020204020204" charset="-122"/>
                <a:ea typeface="微软雅黑" panose="020B0503020204020204" charset="-122"/>
              </a:rPr>
              <a:t>分钟</a:t>
            </a:r>
            <a:r>
              <a:rPr lang="zh-CN" altLang="en-US" b="1" dirty="0">
                <a:solidFill>
                  <a:schemeClr val="tx1">
                    <a:lumMod val="65000"/>
                    <a:lumOff val="35000"/>
                  </a:schemeClr>
                </a:solidFill>
              </a:rPr>
              <a:t>。</a:t>
            </a:r>
            <a:endParaRPr lang="zh-CN" altLang="en-US" b="1"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5050</Words>
  <Application>WPS 演示</Application>
  <PresentationFormat>宽屏</PresentationFormat>
  <Paragraphs>568</Paragraphs>
  <Slides>37</Slides>
  <Notes>1</Notes>
  <HiddenSlides>0</HiddenSlides>
  <MMClips>1</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37</vt:i4>
      </vt:variant>
    </vt:vector>
  </HeadingPairs>
  <TitlesOfParts>
    <vt:vector size="59" baseType="lpstr">
      <vt:lpstr>Arial</vt:lpstr>
      <vt:lpstr>宋体</vt:lpstr>
      <vt:lpstr>Wingdings</vt:lpstr>
      <vt:lpstr>Agency FB</vt:lpstr>
      <vt:lpstr>Adobe 宋体 Std L</vt:lpstr>
      <vt:lpstr>微软雅黑</vt:lpstr>
      <vt:lpstr>DFLiYuan-XB</vt:lpstr>
      <vt:lpstr>DFPLiYuan-XB</vt:lpstr>
      <vt:lpstr>方正超粗黑简体</vt:lpstr>
      <vt:lpstr>Comic Sans MS</vt:lpstr>
      <vt:lpstr>楷体</vt:lpstr>
      <vt:lpstr>华康俪金黑W8(P)</vt:lpstr>
      <vt:lpstr>方正呐喊体</vt:lpstr>
      <vt:lpstr>黑体</vt:lpstr>
      <vt:lpstr>Arial</vt:lpstr>
      <vt:lpstr>Calibri</vt:lpstr>
      <vt:lpstr>Yu Gothic UI</vt:lpstr>
      <vt:lpstr>PMingLiU-ExtB</vt:lpstr>
      <vt:lpstr>Microsoft JhengHei UI</vt:lpstr>
      <vt:lpstr>Calibri Light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bcl</dc:creator>
  <cp:lastModifiedBy>nowcoder</cp:lastModifiedBy>
  <cp:revision>129</cp:revision>
  <dcterms:created xsi:type="dcterms:W3CDTF">2013-06-19T08:13:00Z</dcterms:created>
  <dcterms:modified xsi:type="dcterms:W3CDTF">2016-08-31T03:45:35Z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